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 id="2147483657" r:id="rId2"/>
  </p:sldMasterIdLst>
  <p:notesMasterIdLst>
    <p:notesMasterId r:id="rId28"/>
  </p:notesMasterIdLst>
  <p:sldIdLst>
    <p:sldId id="274" r:id="rId3"/>
    <p:sldId id="270" r:id="rId4"/>
    <p:sldId id="275" r:id="rId5"/>
    <p:sldId id="321" r:id="rId6"/>
    <p:sldId id="322" r:id="rId7"/>
    <p:sldId id="277" r:id="rId8"/>
    <p:sldId id="323" r:id="rId9"/>
    <p:sldId id="332" r:id="rId10"/>
    <p:sldId id="281" r:id="rId11"/>
    <p:sldId id="294" r:id="rId12"/>
    <p:sldId id="296" r:id="rId13"/>
    <p:sldId id="327" r:id="rId14"/>
    <p:sldId id="324" r:id="rId15"/>
    <p:sldId id="325" r:id="rId16"/>
    <p:sldId id="331" r:id="rId17"/>
    <p:sldId id="334" r:id="rId18"/>
    <p:sldId id="301" r:id="rId19"/>
    <p:sldId id="282" r:id="rId20"/>
    <p:sldId id="330" r:id="rId21"/>
    <p:sldId id="329" r:id="rId22"/>
    <p:sldId id="333" r:id="rId23"/>
    <p:sldId id="297" r:id="rId24"/>
    <p:sldId id="298" r:id="rId25"/>
    <p:sldId id="299" r:id="rId26"/>
    <p:sldId id="300" r:id="rId27"/>
  </p:sldIdLst>
  <p:sldSz cx="10080625" cy="6858000"/>
  <p:notesSz cx="6888163" cy="10020300"/>
  <p:embeddedFontLst>
    <p:embeddedFont>
      <p:font typeface="Arial Narrow" panose="020B0606020202030204" pitchFamily="34"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Consolas" panose="020B0609020204030204" pitchFamily="49"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175">
          <p15:clr>
            <a:srgbClr val="000000"/>
          </p15:clr>
        </p15:guide>
      </p15:sldGuideLst>
    </p:ext>
    <p:ext uri="{2D200454-40CA-4A62-9FC3-DE9A4176ACB9}">
      <p15:notesGuideLst xmlns:p15="http://schemas.microsoft.com/office/powerpoint/2012/main">
        <p15:guide id="1" orient="horz" pos="3156">
          <p15:clr>
            <a:srgbClr val="000000"/>
          </p15:clr>
        </p15:guide>
        <p15:guide id="2" pos="2171">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C9E068-6CF6-4F0A-9B23-9ADF95EBEBD2}" v="15" dt="2023-09-22T13:10:17.0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95033" autoAdjust="0"/>
  </p:normalViewPr>
  <p:slideViewPr>
    <p:cSldViewPr snapToGrid="0">
      <p:cViewPr varScale="1">
        <p:scale>
          <a:sx n="151" d="100"/>
          <a:sy n="151" d="100"/>
        </p:scale>
        <p:origin x="1440" y="144"/>
      </p:cViewPr>
      <p:guideLst>
        <p:guide orient="horz" pos="2160"/>
        <p:guide pos="3175"/>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156"/>
        <p:guide pos="217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46"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Clausen" userId="78eace00edd4ad42" providerId="LiveId" clId="{71C9E068-6CF6-4F0A-9B23-9ADF95EBEBD2}"/>
    <pc:docChg chg="undo custSel addSld delSld modSld sldOrd delMainMaster">
      <pc:chgData name="Martin Clausen" userId="78eace00edd4ad42" providerId="LiveId" clId="{71C9E068-6CF6-4F0A-9B23-9ADF95EBEBD2}" dt="2023-09-22T13:10:51.282" v="790"/>
      <pc:docMkLst>
        <pc:docMk/>
      </pc:docMkLst>
      <pc:sldChg chg="del">
        <pc:chgData name="Martin Clausen" userId="78eace00edd4ad42" providerId="LiveId" clId="{71C9E068-6CF6-4F0A-9B23-9ADF95EBEBD2}" dt="2023-09-21T07:59:57.092" v="0" actId="47"/>
        <pc:sldMkLst>
          <pc:docMk/>
          <pc:sldMk cId="0" sldId="256"/>
        </pc:sldMkLst>
      </pc:sldChg>
      <pc:sldChg chg="del">
        <pc:chgData name="Martin Clausen" userId="78eace00edd4ad42" providerId="LiveId" clId="{71C9E068-6CF6-4F0A-9B23-9ADF95EBEBD2}" dt="2023-09-21T07:59:57.092" v="0" actId="47"/>
        <pc:sldMkLst>
          <pc:docMk/>
          <pc:sldMk cId="0" sldId="257"/>
        </pc:sldMkLst>
      </pc:sldChg>
      <pc:sldChg chg="del">
        <pc:chgData name="Martin Clausen" userId="78eace00edd4ad42" providerId="LiveId" clId="{71C9E068-6CF6-4F0A-9B23-9ADF95EBEBD2}" dt="2023-09-21T07:59:57.092" v="0" actId="47"/>
        <pc:sldMkLst>
          <pc:docMk/>
          <pc:sldMk cId="0" sldId="258"/>
        </pc:sldMkLst>
      </pc:sldChg>
      <pc:sldChg chg="del">
        <pc:chgData name="Martin Clausen" userId="78eace00edd4ad42" providerId="LiveId" clId="{71C9E068-6CF6-4F0A-9B23-9ADF95EBEBD2}" dt="2023-09-21T07:59:57.092" v="0" actId="47"/>
        <pc:sldMkLst>
          <pc:docMk/>
          <pc:sldMk cId="0" sldId="259"/>
        </pc:sldMkLst>
      </pc:sldChg>
      <pc:sldChg chg="modSp mod">
        <pc:chgData name="Martin Clausen" userId="78eace00edd4ad42" providerId="LiveId" clId="{71C9E068-6CF6-4F0A-9B23-9ADF95EBEBD2}" dt="2023-09-21T08:00:02.821" v="8" actId="20577"/>
        <pc:sldMkLst>
          <pc:docMk/>
          <pc:sldMk cId="0" sldId="260"/>
        </pc:sldMkLst>
        <pc:spChg chg="mod">
          <ac:chgData name="Martin Clausen" userId="78eace00edd4ad42" providerId="LiveId" clId="{71C9E068-6CF6-4F0A-9B23-9ADF95EBEBD2}" dt="2023-09-21T08:00:02.821" v="8" actId="20577"/>
          <ac:spMkLst>
            <pc:docMk/>
            <pc:sldMk cId="0" sldId="260"/>
            <ac:spMk id="96" creationId="{00000000-0000-0000-0000-000000000000}"/>
          </ac:spMkLst>
        </pc:spChg>
      </pc:sldChg>
      <pc:sldChg chg="del">
        <pc:chgData name="Martin Clausen" userId="78eace00edd4ad42" providerId="LiveId" clId="{71C9E068-6CF6-4F0A-9B23-9ADF95EBEBD2}" dt="2023-09-21T08:00:05.585" v="9" actId="47"/>
        <pc:sldMkLst>
          <pc:docMk/>
          <pc:sldMk cId="0" sldId="261"/>
        </pc:sldMkLst>
      </pc:sldChg>
      <pc:sldChg chg="del">
        <pc:chgData name="Martin Clausen" userId="78eace00edd4ad42" providerId="LiveId" clId="{71C9E068-6CF6-4F0A-9B23-9ADF95EBEBD2}" dt="2023-09-21T08:00:12.480" v="10" actId="47"/>
        <pc:sldMkLst>
          <pc:docMk/>
          <pc:sldMk cId="0" sldId="262"/>
        </pc:sldMkLst>
      </pc:sldChg>
      <pc:sldChg chg="del">
        <pc:chgData name="Martin Clausen" userId="78eace00edd4ad42" providerId="LiveId" clId="{71C9E068-6CF6-4F0A-9B23-9ADF95EBEBD2}" dt="2023-09-21T08:00:30.891" v="11" actId="47"/>
        <pc:sldMkLst>
          <pc:docMk/>
          <pc:sldMk cId="0" sldId="263"/>
        </pc:sldMkLst>
      </pc:sldChg>
      <pc:sldChg chg="del">
        <pc:chgData name="Martin Clausen" userId="78eace00edd4ad42" providerId="LiveId" clId="{71C9E068-6CF6-4F0A-9B23-9ADF95EBEBD2}" dt="2023-09-21T08:00:30.891" v="11" actId="47"/>
        <pc:sldMkLst>
          <pc:docMk/>
          <pc:sldMk cId="0" sldId="264"/>
        </pc:sldMkLst>
      </pc:sldChg>
      <pc:sldChg chg="del">
        <pc:chgData name="Martin Clausen" userId="78eace00edd4ad42" providerId="LiveId" clId="{71C9E068-6CF6-4F0A-9B23-9ADF95EBEBD2}" dt="2023-09-21T08:00:30.891" v="11" actId="47"/>
        <pc:sldMkLst>
          <pc:docMk/>
          <pc:sldMk cId="0" sldId="265"/>
        </pc:sldMkLst>
      </pc:sldChg>
      <pc:sldChg chg="del">
        <pc:chgData name="Martin Clausen" userId="78eace00edd4ad42" providerId="LiveId" clId="{71C9E068-6CF6-4F0A-9B23-9ADF95EBEBD2}" dt="2023-09-21T08:00:30.891" v="11" actId="47"/>
        <pc:sldMkLst>
          <pc:docMk/>
          <pc:sldMk cId="0" sldId="266"/>
        </pc:sldMkLst>
      </pc:sldChg>
      <pc:sldChg chg="del">
        <pc:chgData name="Martin Clausen" userId="78eace00edd4ad42" providerId="LiveId" clId="{71C9E068-6CF6-4F0A-9B23-9ADF95EBEBD2}" dt="2023-09-21T08:00:30.891" v="11" actId="47"/>
        <pc:sldMkLst>
          <pc:docMk/>
          <pc:sldMk cId="0" sldId="267"/>
        </pc:sldMkLst>
      </pc:sldChg>
      <pc:sldChg chg="del">
        <pc:chgData name="Martin Clausen" userId="78eace00edd4ad42" providerId="LiveId" clId="{71C9E068-6CF6-4F0A-9B23-9ADF95EBEBD2}" dt="2023-09-21T08:00:30.891" v="11" actId="47"/>
        <pc:sldMkLst>
          <pc:docMk/>
          <pc:sldMk cId="0" sldId="268"/>
        </pc:sldMkLst>
      </pc:sldChg>
      <pc:sldChg chg="del">
        <pc:chgData name="Martin Clausen" userId="78eace00edd4ad42" providerId="LiveId" clId="{71C9E068-6CF6-4F0A-9B23-9ADF95EBEBD2}" dt="2023-09-21T08:00:30.891" v="11" actId="47"/>
        <pc:sldMkLst>
          <pc:docMk/>
          <pc:sldMk cId="0" sldId="269"/>
        </pc:sldMkLst>
      </pc:sldChg>
      <pc:sldChg chg="addSp modSp mod">
        <pc:chgData name="Martin Clausen" userId="78eace00edd4ad42" providerId="LiveId" clId="{71C9E068-6CF6-4F0A-9B23-9ADF95EBEBD2}" dt="2023-09-21T08:02:27.488" v="37" actId="1076"/>
        <pc:sldMkLst>
          <pc:docMk/>
          <pc:sldMk cId="0" sldId="270"/>
        </pc:sldMkLst>
        <pc:spChg chg="mod">
          <ac:chgData name="Martin Clausen" userId="78eace00edd4ad42" providerId="LiveId" clId="{71C9E068-6CF6-4F0A-9B23-9ADF95EBEBD2}" dt="2023-09-21T08:00:49.421" v="21" actId="20577"/>
          <ac:spMkLst>
            <pc:docMk/>
            <pc:sldMk cId="0" sldId="270"/>
            <ac:spMk id="263" creationId="{00000000-0000-0000-0000-000000000000}"/>
          </ac:spMkLst>
        </pc:spChg>
        <pc:spChg chg="mod">
          <ac:chgData name="Martin Clausen" userId="78eace00edd4ad42" providerId="LiveId" clId="{71C9E068-6CF6-4F0A-9B23-9ADF95EBEBD2}" dt="2023-09-21T08:01:43.843" v="34" actId="20577"/>
          <ac:spMkLst>
            <pc:docMk/>
            <pc:sldMk cId="0" sldId="270"/>
            <ac:spMk id="264" creationId="{00000000-0000-0000-0000-000000000000}"/>
          </ac:spMkLst>
        </pc:spChg>
        <pc:picChg chg="add mod">
          <ac:chgData name="Martin Clausen" userId="78eace00edd4ad42" providerId="LiveId" clId="{71C9E068-6CF6-4F0A-9B23-9ADF95EBEBD2}" dt="2023-09-21T08:02:27.488" v="37" actId="1076"/>
          <ac:picMkLst>
            <pc:docMk/>
            <pc:sldMk cId="0" sldId="270"/>
            <ac:picMk id="3" creationId="{B5D81B4F-8A5D-5406-E95F-E8B9E6BAB6AB}"/>
          </ac:picMkLst>
        </pc:picChg>
      </pc:sldChg>
      <pc:sldChg chg="del">
        <pc:chgData name="Martin Clausen" userId="78eace00edd4ad42" providerId="LiveId" clId="{71C9E068-6CF6-4F0A-9B23-9ADF95EBEBD2}" dt="2023-09-21T08:00:32.646" v="12" actId="47"/>
        <pc:sldMkLst>
          <pc:docMk/>
          <pc:sldMk cId="3308380344" sldId="271"/>
        </pc:sldMkLst>
        <pc:spChg chg="mod">
          <ac:chgData name="Martin Clausen" userId="78eace00edd4ad42" providerId="LiveId" clId="{71C9E068-6CF6-4F0A-9B23-9ADF95EBEBD2}" dt="2023-09-21T08:02:50.263" v="53" actId="20577"/>
          <ac:spMkLst>
            <pc:docMk/>
            <pc:sldMk cId="3308380344" sldId="271"/>
            <ac:spMk id="2" creationId="{B1A23B43-279A-4EA3-B123-1E2B4B4A197E}"/>
          </ac:spMkLst>
        </pc:spChg>
        <pc:spChg chg="mod">
          <ac:chgData name="Martin Clausen" userId="78eace00edd4ad42" providerId="LiveId" clId="{71C9E068-6CF6-4F0A-9B23-9ADF95EBEBD2}" dt="2023-09-21T08:05:39.912" v="106" actId="20577"/>
          <ac:spMkLst>
            <pc:docMk/>
            <pc:sldMk cId="3308380344" sldId="271"/>
            <ac:spMk id="3" creationId="{5EFCF22D-58A2-6FE7-A18B-3C3754DEA1DD}"/>
          </ac:spMkLst>
        </pc:spChg>
        <pc:spChg chg="add del">
          <ac:chgData name="Martin Clausen" userId="78eace00edd4ad42" providerId="LiveId" clId="{71C9E068-6CF6-4F0A-9B23-9ADF95EBEBD2}" dt="2023-09-21T11:01:10.558" v="700" actId="22"/>
          <ac:spMkLst>
            <pc:docMk/>
            <pc:sldMk cId="3308380344" sldId="271"/>
            <ac:spMk id="5" creationId="{BB21FE45-A8C7-28FD-AA80-2B8EB5D0367A}"/>
          </ac:spMkLst>
        </pc:spChg>
      </pc:sldChg>
      <pc:sldChg chg="del">
        <pc:chgData name="Martin Clausen" userId="78eace00edd4ad42" providerId="LiveId" clId="{71C9E068-6CF6-4F0A-9B23-9ADF95EBEBD2}" dt="2023-09-21T08:00:34.050" v="13" actId="47"/>
        <pc:sldMkLst>
          <pc:docMk/>
          <pc:sldMk cId="3402868618" sldId="272"/>
        </pc:sldMkLst>
        <pc:spChg chg="mod">
          <ac:chgData name="Martin Clausen" userId="78eace00edd4ad42" providerId="LiveId" clId="{71C9E068-6CF6-4F0A-9B23-9ADF95EBEBD2}" dt="2023-09-21T08:06:26.699" v="118" actId="20577"/>
          <ac:spMkLst>
            <pc:docMk/>
            <pc:sldMk cId="3402868618" sldId="272"/>
            <ac:spMk id="2" creationId="{12684256-4209-6C4F-4029-0B55DEE09C28}"/>
          </ac:spMkLst>
        </pc:spChg>
        <pc:spChg chg="mod">
          <ac:chgData name="Martin Clausen" userId="78eace00edd4ad42" providerId="LiveId" clId="{71C9E068-6CF6-4F0A-9B23-9ADF95EBEBD2}" dt="2023-09-21T08:07:16.648" v="129" actId="20577"/>
          <ac:spMkLst>
            <pc:docMk/>
            <pc:sldMk cId="3402868618" sldId="272"/>
            <ac:spMk id="3" creationId="{88FE0981-95F8-4CDF-3CBB-E36B0B07D6C2}"/>
          </ac:spMkLst>
        </pc:spChg>
        <pc:picChg chg="add mod">
          <ac:chgData name="Martin Clausen" userId="78eace00edd4ad42" providerId="LiveId" clId="{71C9E068-6CF6-4F0A-9B23-9ADF95EBEBD2}" dt="2023-09-21T08:07:24.874" v="133" actId="1076"/>
          <ac:picMkLst>
            <pc:docMk/>
            <pc:sldMk cId="3402868618" sldId="272"/>
            <ac:picMk id="5" creationId="{8F8D210F-F9DB-79E4-BA51-54A44D74E471}"/>
          </ac:picMkLst>
        </pc:picChg>
      </pc:sldChg>
      <pc:sldChg chg="add del">
        <pc:chgData name="Martin Clausen" userId="78eace00edd4ad42" providerId="LiveId" clId="{71C9E068-6CF6-4F0A-9B23-9ADF95EBEBD2}" dt="2023-09-21T08:09:07.756" v="148" actId="47"/>
        <pc:sldMkLst>
          <pc:docMk/>
          <pc:sldMk cId="1099779940" sldId="273"/>
        </pc:sldMkLst>
      </pc:sldChg>
      <pc:sldChg chg="add del">
        <pc:chgData name="Martin Clausen" userId="78eace00edd4ad42" providerId="LiveId" clId="{71C9E068-6CF6-4F0A-9B23-9ADF95EBEBD2}" dt="2023-09-21T08:08:15.682" v="136" actId="47"/>
        <pc:sldMkLst>
          <pc:docMk/>
          <pc:sldMk cId="3468992638" sldId="274"/>
        </pc:sldMkLst>
      </pc:sldChg>
      <pc:sldChg chg="modSp add mod ord">
        <pc:chgData name="Martin Clausen" userId="78eace00edd4ad42" providerId="LiveId" clId="{71C9E068-6CF6-4F0A-9B23-9ADF95EBEBD2}" dt="2023-09-21T10:35:08.598" v="537" actId="20577"/>
        <pc:sldMkLst>
          <pc:docMk/>
          <pc:sldMk cId="4264735484" sldId="274"/>
        </pc:sldMkLst>
        <pc:spChg chg="mod">
          <ac:chgData name="Martin Clausen" userId="78eace00edd4ad42" providerId="LiveId" clId="{71C9E068-6CF6-4F0A-9B23-9ADF95EBEBD2}" dt="2023-09-21T10:35:08.598" v="537" actId="20577"/>
          <ac:spMkLst>
            <pc:docMk/>
            <pc:sldMk cId="4264735484" sldId="274"/>
            <ac:spMk id="96" creationId="{00000000-0000-0000-0000-000000000000}"/>
          </ac:spMkLst>
        </pc:spChg>
      </pc:sldChg>
      <pc:sldChg chg="new del">
        <pc:chgData name="Martin Clausen" userId="78eace00edd4ad42" providerId="LiveId" clId="{71C9E068-6CF6-4F0A-9B23-9ADF95EBEBD2}" dt="2023-09-21T08:09:14.209" v="150" actId="47"/>
        <pc:sldMkLst>
          <pc:docMk/>
          <pc:sldMk cId="2506435016" sldId="275"/>
        </pc:sldMkLst>
      </pc:sldChg>
      <pc:sldChg chg="addSp delSp modSp add mod ord">
        <pc:chgData name="Martin Clausen" userId="78eace00edd4ad42" providerId="LiveId" clId="{71C9E068-6CF6-4F0A-9B23-9ADF95EBEBD2}" dt="2023-09-21T10:44:30.353" v="678" actId="1076"/>
        <pc:sldMkLst>
          <pc:docMk/>
          <pc:sldMk cId="3733679296" sldId="275"/>
        </pc:sldMkLst>
        <pc:spChg chg="mod">
          <ac:chgData name="Martin Clausen" userId="78eace00edd4ad42" providerId="LiveId" clId="{71C9E068-6CF6-4F0A-9B23-9ADF95EBEBD2}" dt="2023-09-21T08:09:30.297" v="170" actId="20577"/>
          <ac:spMkLst>
            <pc:docMk/>
            <pc:sldMk cId="3733679296" sldId="275"/>
            <ac:spMk id="2" creationId="{12684256-4209-6C4F-4029-0B55DEE09C28}"/>
          </ac:spMkLst>
        </pc:spChg>
        <pc:spChg chg="mod">
          <ac:chgData name="Martin Clausen" userId="78eace00edd4ad42" providerId="LiveId" clId="{71C9E068-6CF6-4F0A-9B23-9ADF95EBEBD2}" dt="2023-09-21T08:11:43.327" v="200" actId="14100"/>
          <ac:spMkLst>
            <pc:docMk/>
            <pc:sldMk cId="3733679296" sldId="275"/>
            <ac:spMk id="3" creationId="{88FE0981-95F8-4CDF-3CBB-E36B0B07D6C2}"/>
          </ac:spMkLst>
        </pc:spChg>
        <pc:picChg chg="del">
          <ac:chgData name="Martin Clausen" userId="78eace00edd4ad42" providerId="LiveId" clId="{71C9E068-6CF6-4F0A-9B23-9ADF95EBEBD2}" dt="2023-09-21T08:09:51.595" v="175" actId="478"/>
          <ac:picMkLst>
            <pc:docMk/>
            <pc:sldMk cId="3733679296" sldId="275"/>
            <ac:picMk id="5" creationId="{8F8D210F-F9DB-79E4-BA51-54A44D74E471}"/>
          </ac:picMkLst>
        </pc:picChg>
        <pc:picChg chg="add del mod">
          <ac:chgData name="Martin Clausen" userId="78eace00edd4ad42" providerId="LiveId" clId="{71C9E068-6CF6-4F0A-9B23-9ADF95EBEBD2}" dt="2023-09-21T10:44:22.910" v="674" actId="478"/>
          <ac:picMkLst>
            <pc:docMk/>
            <pc:sldMk cId="3733679296" sldId="275"/>
            <ac:picMk id="6" creationId="{E14B14C3-41D6-2817-BAC9-990B3108CAA1}"/>
          </ac:picMkLst>
        </pc:picChg>
        <pc:picChg chg="add mod">
          <ac:chgData name="Martin Clausen" userId="78eace00edd4ad42" providerId="LiveId" clId="{71C9E068-6CF6-4F0A-9B23-9ADF95EBEBD2}" dt="2023-09-21T10:44:30.353" v="678" actId="1076"/>
          <ac:picMkLst>
            <pc:docMk/>
            <pc:sldMk cId="3733679296" sldId="275"/>
            <ac:picMk id="8" creationId="{6CD3CAB2-2CF5-1DD1-B3A3-5F396741B64B}"/>
          </ac:picMkLst>
        </pc:picChg>
      </pc:sldChg>
      <pc:sldChg chg="addSp delSp modSp add mod">
        <pc:chgData name="Martin Clausen" userId="78eace00edd4ad42" providerId="LiveId" clId="{71C9E068-6CF6-4F0A-9B23-9ADF95EBEBD2}" dt="2023-09-21T08:18:40.188" v="258" actId="113"/>
        <pc:sldMkLst>
          <pc:docMk/>
          <pc:sldMk cId="4001460668" sldId="276"/>
        </pc:sldMkLst>
        <pc:spChg chg="mod">
          <ac:chgData name="Martin Clausen" userId="78eace00edd4ad42" providerId="LiveId" clId="{71C9E068-6CF6-4F0A-9B23-9ADF95EBEBD2}" dt="2023-09-21T08:13:37.757" v="219" actId="20577"/>
          <ac:spMkLst>
            <pc:docMk/>
            <pc:sldMk cId="4001460668" sldId="276"/>
            <ac:spMk id="2" creationId="{12684256-4209-6C4F-4029-0B55DEE09C28}"/>
          </ac:spMkLst>
        </pc:spChg>
        <pc:spChg chg="mod">
          <ac:chgData name="Martin Clausen" userId="78eace00edd4ad42" providerId="LiveId" clId="{71C9E068-6CF6-4F0A-9B23-9ADF95EBEBD2}" dt="2023-09-21T08:18:40.188" v="258" actId="113"/>
          <ac:spMkLst>
            <pc:docMk/>
            <pc:sldMk cId="4001460668" sldId="276"/>
            <ac:spMk id="3" creationId="{88FE0981-95F8-4CDF-3CBB-E36B0B07D6C2}"/>
          </ac:spMkLst>
        </pc:spChg>
        <pc:picChg chg="add mod">
          <ac:chgData name="Martin Clausen" userId="78eace00edd4ad42" providerId="LiveId" clId="{71C9E068-6CF6-4F0A-9B23-9ADF95EBEBD2}" dt="2023-09-21T08:18:30.565" v="256" actId="1076"/>
          <ac:picMkLst>
            <pc:docMk/>
            <pc:sldMk cId="4001460668" sldId="276"/>
            <ac:picMk id="5" creationId="{9F099033-0058-EFBD-6E93-AD71050C45E1}"/>
          </ac:picMkLst>
        </pc:picChg>
        <pc:picChg chg="del">
          <ac:chgData name="Martin Clausen" userId="78eace00edd4ad42" providerId="LiveId" clId="{71C9E068-6CF6-4F0A-9B23-9ADF95EBEBD2}" dt="2023-09-21T08:16:22.206" v="221" actId="478"/>
          <ac:picMkLst>
            <pc:docMk/>
            <pc:sldMk cId="4001460668" sldId="276"/>
            <ac:picMk id="6" creationId="{E14B14C3-41D6-2817-BAC9-990B3108CAA1}"/>
          </ac:picMkLst>
        </pc:picChg>
      </pc:sldChg>
      <pc:sldChg chg="modSp new mod">
        <pc:chgData name="Martin Clausen" userId="78eace00edd4ad42" providerId="LiveId" clId="{71C9E068-6CF6-4F0A-9B23-9ADF95EBEBD2}" dt="2023-09-21T08:22:53.684" v="307" actId="20577"/>
        <pc:sldMkLst>
          <pc:docMk/>
          <pc:sldMk cId="1834785305" sldId="277"/>
        </pc:sldMkLst>
        <pc:spChg chg="mod">
          <ac:chgData name="Martin Clausen" userId="78eace00edd4ad42" providerId="LiveId" clId="{71C9E068-6CF6-4F0A-9B23-9ADF95EBEBD2}" dt="2023-09-21T08:19:39.641" v="273" actId="20577"/>
          <ac:spMkLst>
            <pc:docMk/>
            <pc:sldMk cId="1834785305" sldId="277"/>
            <ac:spMk id="2" creationId="{7BA45CFC-41CA-60B7-9952-7964402037A4}"/>
          </ac:spMkLst>
        </pc:spChg>
        <pc:spChg chg="mod">
          <ac:chgData name="Martin Clausen" userId="78eace00edd4ad42" providerId="LiveId" clId="{71C9E068-6CF6-4F0A-9B23-9ADF95EBEBD2}" dt="2023-09-21T08:22:53.684" v="307" actId="20577"/>
          <ac:spMkLst>
            <pc:docMk/>
            <pc:sldMk cId="1834785305" sldId="277"/>
            <ac:spMk id="3" creationId="{CE1522E8-93E6-5081-1D7D-BD74479A8F61}"/>
          </ac:spMkLst>
        </pc:spChg>
      </pc:sldChg>
      <pc:sldChg chg="addSp delSp modSp new mod">
        <pc:chgData name="Martin Clausen" userId="78eace00edd4ad42" providerId="LiveId" clId="{71C9E068-6CF6-4F0A-9B23-9ADF95EBEBD2}" dt="2023-09-21T08:24:39.269" v="329" actId="20577"/>
        <pc:sldMkLst>
          <pc:docMk/>
          <pc:sldMk cId="2647816530" sldId="278"/>
        </pc:sldMkLst>
        <pc:spChg chg="mod">
          <ac:chgData name="Martin Clausen" userId="78eace00edd4ad42" providerId="LiveId" clId="{71C9E068-6CF6-4F0A-9B23-9ADF95EBEBD2}" dt="2023-09-21T08:24:39.269" v="329" actId="20577"/>
          <ac:spMkLst>
            <pc:docMk/>
            <pc:sldMk cId="2647816530" sldId="278"/>
            <ac:spMk id="2" creationId="{250D939A-34CE-20DE-DEE8-437D772BD751}"/>
          </ac:spMkLst>
        </pc:spChg>
        <pc:spChg chg="del">
          <ac:chgData name="Martin Clausen" userId="78eace00edd4ad42" providerId="LiveId" clId="{71C9E068-6CF6-4F0A-9B23-9ADF95EBEBD2}" dt="2023-09-21T08:23:41.957" v="310" actId="478"/>
          <ac:spMkLst>
            <pc:docMk/>
            <pc:sldMk cId="2647816530" sldId="278"/>
            <ac:spMk id="3" creationId="{70C94A98-B2E0-367B-AC73-5BC86C99EC10}"/>
          </ac:spMkLst>
        </pc:spChg>
        <pc:picChg chg="add mod">
          <ac:chgData name="Martin Clausen" userId="78eace00edd4ad42" providerId="LiveId" clId="{71C9E068-6CF6-4F0A-9B23-9ADF95EBEBD2}" dt="2023-09-21T08:23:47.140" v="312" actId="1076"/>
          <ac:picMkLst>
            <pc:docMk/>
            <pc:sldMk cId="2647816530" sldId="278"/>
            <ac:picMk id="5" creationId="{D8FF89D4-9CF6-4419-6937-351F872A9C81}"/>
          </ac:picMkLst>
        </pc:picChg>
      </pc:sldChg>
      <pc:sldChg chg="addSp delSp modSp add mod">
        <pc:chgData name="Martin Clausen" userId="78eace00edd4ad42" providerId="LiveId" clId="{71C9E068-6CF6-4F0A-9B23-9ADF95EBEBD2}" dt="2023-09-21T08:24:45.779" v="343" actId="20577"/>
        <pc:sldMkLst>
          <pc:docMk/>
          <pc:sldMk cId="2236519922" sldId="279"/>
        </pc:sldMkLst>
        <pc:spChg chg="mod">
          <ac:chgData name="Martin Clausen" userId="78eace00edd4ad42" providerId="LiveId" clId="{71C9E068-6CF6-4F0A-9B23-9ADF95EBEBD2}" dt="2023-09-21T08:24:45.779" v="343" actId="20577"/>
          <ac:spMkLst>
            <pc:docMk/>
            <pc:sldMk cId="2236519922" sldId="279"/>
            <ac:spMk id="2" creationId="{250D939A-34CE-20DE-DEE8-437D772BD751}"/>
          </ac:spMkLst>
        </pc:spChg>
        <pc:picChg chg="add">
          <ac:chgData name="Martin Clausen" userId="78eace00edd4ad42" providerId="LiveId" clId="{71C9E068-6CF6-4F0A-9B23-9ADF95EBEBD2}" dt="2023-09-21T08:24:31.605" v="315" actId="22"/>
          <ac:picMkLst>
            <pc:docMk/>
            <pc:sldMk cId="2236519922" sldId="279"/>
            <ac:picMk id="4" creationId="{C3638FF8-2F47-3260-24F1-D9A75875BA59}"/>
          </ac:picMkLst>
        </pc:picChg>
        <pc:picChg chg="del">
          <ac:chgData name="Martin Clausen" userId="78eace00edd4ad42" providerId="LiveId" clId="{71C9E068-6CF6-4F0A-9B23-9ADF95EBEBD2}" dt="2023-09-21T08:24:30.135" v="314" actId="478"/>
          <ac:picMkLst>
            <pc:docMk/>
            <pc:sldMk cId="2236519922" sldId="279"/>
            <ac:picMk id="5" creationId="{D8FF89D4-9CF6-4419-6937-351F872A9C81}"/>
          </ac:picMkLst>
        </pc:picChg>
      </pc:sldChg>
      <pc:sldChg chg="addSp delSp add mod">
        <pc:chgData name="Martin Clausen" userId="78eace00edd4ad42" providerId="LiveId" clId="{71C9E068-6CF6-4F0A-9B23-9ADF95EBEBD2}" dt="2023-09-21T08:25:37.946" v="346" actId="22"/>
        <pc:sldMkLst>
          <pc:docMk/>
          <pc:sldMk cId="3371989361" sldId="280"/>
        </pc:sldMkLst>
        <pc:picChg chg="del">
          <ac:chgData name="Martin Clausen" userId="78eace00edd4ad42" providerId="LiveId" clId="{71C9E068-6CF6-4F0A-9B23-9ADF95EBEBD2}" dt="2023-09-21T08:25:37.123" v="345" actId="478"/>
          <ac:picMkLst>
            <pc:docMk/>
            <pc:sldMk cId="3371989361" sldId="280"/>
            <ac:picMk id="4" creationId="{C3638FF8-2F47-3260-24F1-D9A75875BA59}"/>
          </ac:picMkLst>
        </pc:picChg>
        <pc:picChg chg="add">
          <ac:chgData name="Martin Clausen" userId="78eace00edd4ad42" providerId="LiveId" clId="{71C9E068-6CF6-4F0A-9B23-9ADF95EBEBD2}" dt="2023-09-21T08:25:37.946" v="346" actId="22"/>
          <ac:picMkLst>
            <pc:docMk/>
            <pc:sldMk cId="3371989361" sldId="280"/>
            <ac:picMk id="5" creationId="{BC70563B-3DEB-5BCF-7989-420B9C8022B9}"/>
          </ac:picMkLst>
        </pc:picChg>
      </pc:sldChg>
      <pc:sldChg chg="add del">
        <pc:chgData name="Martin Clausen" userId="78eace00edd4ad42" providerId="LiveId" clId="{71C9E068-6CF6-4F0A-9B23-9ADF95EBEBD2}" dt="2023-09-21T08:25:56.793" v="348" actId="47"/>
        <pc:sldMkLst>
          <pc:docMk/>
          <pc:sldMk cId="630237956" sldId="281"/>
        </pc:sldMkLst>
      </pc:sldChg>
      <pc:sldChg chg="modSp new mod">
        <pc:chgData name="Martin Clausen" userId="78eace00edd4ad42" providerId="LiveId" clId="{71C9E068-6CF6-4F0A-9B23-9ADF95EBEBD2}" dt="2023-09-21T08:27:02.415" v="380" actId="20577"/>
        <pc:sldMkLst>
          <pc:docMk/>
          <pc:sldMk cId="1719610158" sldId="281"/>
        </pc:sldMkLst>
        <pc:spChg chg="mod">
          <ac:chgData name="Martin Clausen" userId="78eace00edd4ad42" providerId="LiveId" clId="{71C9E068-6CF6-4F0A-9B23-9ADF95EBEBD2}" dt="2023-09-21T08:26:11.887" v="364" actId="20577"/>
          <ac:spMkLst>
            <pc:docMk/>
            <pc:sldMk cId="1719610158" sldId="281"/>
            <ac:spMk id="2" creationId="{81A5C120-26BB-8998-D3BE-101F714A53A2}"/>
          </ac:spMkLst>
        </pc:spChg>
        <pc:spChg chg="mod">
          <ac:chgData name="Martin Clausen" userId="78eace00edd4ad42" providerId="LiveId" clId="{71C9E068-6CF6-4F0A-9B23-9ADF95EBEBD2}" dt="2023-09-21T08:27:02.415" v="380" actId="20577"/>
          <ac:spMkLst>
            <pc:docMk/>
            <pc:sldMk cId="1719610158" sldId="281"/>
            <ac:spMk id="3" creationId="{8BF53D0F-AD82-A15B-A461-87E2C15D3D92}"/>
          </ac:spMkLst>
        </pc:spChg>
      </pc:sldChg>
      <pc:sldChg chg="addSp modSp add mod">
        <pc:chgData name="Martin Clausen" userId="78eace00edd4ad42" providerId="LiveId" clId="{71C9E068-6CF6-4F0A-9B23-9ADF95EBEBD2}" dt="2023-09-21T08:29:01.911" v="406" actId="14100"/>
        <pc:sldMkLst>
          <pc:docMk/>
          <pc:sldMk cId="2391911618" sldId="282"/>
        </pc:sldMkLst>
        <pc:spChg chg="mod">
          <ac:chgData name="Martin Clausen" userId="78eace00edd4ad42" providerId="LiveId" clId="{71C9E068-6CF6-4F0A-9B23-9ADF95EBEBD2}" dt="2023-09-21T08:27:52.950" v="398" actId="20577"/>
          <ac:spMkLst>
            <pc:docMk/>
            <pc:sldMk cId="2391911618" sldId="282"/>
            <ac:spMk id="2" creationId="{81A5C120-26BB-8998-D3BE-101F714A53A2}"/>
          </ac:spMkLst>
        </pc:spChg>
        <pc:spChg chg="mod">
          <ac:chgData name="Martin Clausen" userId="78eace00edd4ad42" providerId="LiveId" clId="{71C9E068-6CF6-4F0A-9B23-9ADF95EBEBD2}" dt="2023-09-21T08:28:27.432" v="402" actId="20577"/>
          <ac:spMkLst>
            <pc:docMk/>
            <pc:sldMk cId="2391911618" sldId="282"/>
            <ac:spMk id="3" creationId="{8BF53D0F-AD82-A15B-A461-87E2C15D3D92}"/>
          </ac:spMkLst>
        </pc:spChg>
        <pc:picChg chg="add mod">
          <ac:chgData name="Martin Clausen" userId="78eace00edd4ad42" providerId="LiveId" clId="{71C9E068-6CF6-4F0A-9B23-9ADF95EBEBD2}" dt="2023-09-21T08:29:01.911" v="406" actId="14100"/>
          <ac:picMkLst>
            <pc:docMk/>
            <pc:sldMk cId="2391911618" sldId="282"/>
            <ac:picMk id="5" creationId="{7BFE0077-6D77-0C78-20AC-1EDF84DBBC3C}"/>
          </ac:picMkLst>
        </pc:picChg>
      </pc:sldChg>
      <pc:sldChg chg="modSp new mod">
        <pc:chgData name="Martin Clausen" userId="78eace00edd4ad42" providerId="LiveId" clId="{71C9E068-6CF6-4F0A-9B23-9ADF95EBEBD2}" dt="2023-09-21T08:31:23.640" v="449" actId="20577"/>
        <pc:sldMkLst>
          <pc:docMk/>
          <pc:sldMk cId="163746743" sldId="283"/>
        </pc:sldMkLst>
        <pc:spChg chg="mod">
          <ac:chgData name="Martin Clausen" userId="78eace00edd4ad42" providerId="LiveId" clId="{71C9E068-6CF6-4F0A-9B23-9ADF95EBEBD2}" dt="2023-09-21T08:30:40.887" v="428" actId="20577"/>
          <ac:spMkLst>
            <pc:docMk/>
            <pc:sldMk cId="163746743" sldId="283"/>
            <ac:spMk id="2" creationId="{1A3BB865-3E30-7067-BB1B-10029A072718}"/>
          </ac:spMkLst>
        </pc:spChg>
        <pc:spChg chg="mod">
          <ac:chgData name="Martin Clausen" userId="78eace00edd4ad42" providerId="LiveId" clId="{71C9E068-6CF6-4F0A-9B23-9ADF95EBEBD2}" dt="2023-09-21T08:31:23.640" v="449" actId="20577"/>
          <ac:spMkLst>
            <pc:docMk/>
            <pc:sldMk cId="163746743" sldId="283"/>
            <ac:spMk id="3" creationId="{6B59F653-9D67-8B41-2687-479ED1701C8F}"/>
          </ac:spMkLst>
        </pc:spChg>
      </pc:sldChg>
      <pc:sldChg chg="modSp add mod">
        <pc:chgData name="Martin Clausen" userId="78eace00edd4ad42" providerId="LiveId" clId="{71C9E068-6CF6-4F0A-9B23-9ADF95EBEBD2}" dt="2023-09-21T08:33:11.319" v="482" actId="20577"/>
        <pc:sldMkLst>
          <pc:docMk/>
          <pc:sldMk cId="366622312" sldId="284"/>
        </pc:sldMkLst>
        <pc:spChg chg="mod">
          <ac:chgData name="Martin Clausen" userId="78eace00edd4ad42" providerId="LiveId" clId="{71C9E068-6CF6-4F0A-9B23-9ADF95EBEBD2}" dt="2023-09-21T08:32:08.140" v="461" actId="20577"/>
          <ac:spMkLst>
            <pc:docMk/>
            <pc:sldMk cId="366622312" sldId="284"/>
            <ac:spMk id="2" creationId="{1A3BB865-3E30-7067-BB1B-10029A072718}"/>
          </ac:spMkLst>
        </pc:spChg>
        <pc:spChg chg="mod">
          <ac:chgData name="Martin Clausen" userId="78eace00edd4ad42" providerId="LiveId" clId="{71C9E068-6CF6-4F0A-9B23-9ADF95EBEBD2}" dt="2023-09-21T08:33:11.319" v="482" actId="20577"/>
          <ac:spMkLst>
            <pc:docMk/>
            <pc:sldMk cId="366622312" sldId="284"/>
            <ac:spMk id="3" creationId="{6B59F653-9D67-8B41-2687-479ED1701C8F}"/>
          </ac:spMkLst>
        </pc:spChg>
      </pc:sldChg>
      <pc:sldChg chg="modSp add mod">
        <pc:chgData name="Martin Clausen" userId="78eace00edd4ad42" providerId="LiveId" clId="{71C9E068-6CF6-4F0A-9B23-9ADF95EBEBD2}" dt="2023-09-21T08:34:57.263" v="507" actId="20577"/>
        <pc:sldMkLst>
          <pc:docMk/>
          <pc:sldMk cId="1888159014" sldId="285"/>
        </pc:sldMkLst>
        <pc:spChg chg="mod">
          <ac:chgData name="Martin Clausen" userId="78eace00edd4ad42" providerId="LiveId" clId="{71C9E068-6CF6-4F0A-9B23-9ADF95EBEBD2}" dt="2023-09-21T08:34:57.263" v="507" actId="20577"/>
          <ac:spMkLst>
            <pc:docMk/>
            <pc:sldMk cId="1888159014" sldId="285"/>
            <ac:spMk id="3" creationId="{6B59F653-9D67-8B41-2687-479ED1701C8F}"/>
          </ac:spMkLst>
        </pc:spChg>
      </pc:sldChg>
      <pc:sldChg chg="addSp delSp modSp new del mod">
        <pc:chgData name="Martin Clausen" userId="78eace00edd4ad42" providerId="LiveId" clId="{71C9E068-6CF6-4F0A-9B23-9ADF95EBEBD2}" dt="2023-09-22T12:53:38.228" v="730" actId="47"/>
        <pc:sldMkLst>
          <pc:docMk/>
          <pc:sldMk cId="3605028669" sldId="286"/>
        </pc:sldMkLst>
        <pc:spChg chg="mod">
          <ac:chgData name="Martin Clausen" userId="78eace00edd4ad42" providerId="LiveId" clId="{71C9E068-6CF6-4F0A-9B23-9ADF95EBEBD2}" dt="2023-09-21T08:37:23.007" v="521" actId="20577"/>
          <ac:spMkLst>
            <pc:docMk/>
            <pc:sldMk cId="3605028669" sldId="286"/>
            <ac:spMk id="2" creationId="{CC19A4CD-A658-61D0-3032-EE43EFD9DA67}"/>
          </ac:spMkLst>
        </pc:spChg>
        <pc:spChg chg="del">
          <ac:chgData name="Martin Clausen" userId="78eace00edd4ad42" providerId="LiveId" clId="{71C9E068-6CF6-4F0A-9B23-9ADF95EBEBD2}" dt="2023-09-21T08:37:29.985" v="522" actId="478"/>
          <ac:spMkLst>
            <pc:docMk/>
            <pc:sldMk cId="3605028669" sldId="286"/>
            <ac:spMk id="3" creationId="{E1E0E6B0-8CEE-9703-210F-AADDC6C60DF7}"/>
          </ac:spMkLst>
        </pc:spChg>
        <pc:picChg chg="add">
          <ac:chgData name="Martin Clausen" userId="78eace00edd4ad42" providerId="LiveId" clId="{71C9E068-6CF6-4F0A-9B23-9ADF95EBEBD2}" dt="2023-09-21T08:37:31.547" v="523" actId="22"/>
          <ac:picMkLst>
            <pc:docMk/>
            <pc:sldMk cId="3605028669" sldId="286"/>
            <ac:picMk id="5" creationId="{9790DA7C-44E9-8C97-BB47-4E768115BE1E}"/>
          </ac:picMkLst>
        </pc:picChg>
      </pc:sldChg>
      <pc:sldChg chg="modSp new mod">
        <pc:chgData name="Martin Clausen" userId="78eace00edd4ad42" providerId="LiveId" clId="{71C9E068-6CF6-4F0A-9B23-9ADF95EBEBD2}" dt="2023-09-21T10:38:33.608" v="608" actId="20577"/>
        <pc:sldMkLst>
          <pc:docMk/>
          <pc:sldMk cId="3608496760" sldId="287"/>
        </pc:sldMkLst>
        <pc:spChg chg="mod">
          <ac:chgData name="Martin Clausen" userId="78eace00edd4ad42" providerId="LiveId" clId="{71C9E068-6CF6-4F0A-9B23-9ADF95EBEBD2}" dt="2023-09-21T10:38:33.608" v="608" actId="20577"/>
          <ac:spMkLst>
            <pc:docMk/>
            <pc:sldMk cId="3608496760" sldId="287"/>
            <ac:spMk id="2" creationId="{E87CA92B-867E-5F56-018A-718096996082}"/>
          </ac:spMkLst>
        </pc:spChg>
        <pc:spChg chg="mod">
          <ac:chgData name="Martin Clausen" userId="78eace00edd4ad42" providerId="LiveId" clId="{71C9E068-6CF6-4F0A-9B23-9ADF95EBEBD2}" dt="2023-09-21T10:38:10.394" v="594" actId="255"/>
          <ac:spMkLst>
            <pc:docMk/>
            <pc:sldMk cId="3608496760" sldId="287"/>
            <ac:spMk id="3" creationId="{CF3BFA1E-16A8-A664-3B4A-9939202217AD}"/>
          </ac:spMkLst>
        </pc:spChg>
      </pc:sldChg>
      <pc:sldChg chg="modSp new mod ord">
        <pc:chgData name="Martin Clausen" userId="78eace00edd4ad42" providerId="LiveId" clId="{71C9E068-6CF6-4F0A-9B23-9ADF95EBEBD2}" dt="2023-09-21T10:42:50.095" v="673" actId="20577"/>
        <pc:sldMkLst>
          <pc:docMk/>
          <pc:sldMk cId="412069840" sldId="288"/>
        </pc:sldMkLst>
        <pc:spChg chg="mod">
          <ac:chgData name="Martin Clausen" userId="78eace00edd4ad42" providerId="LiveId" clId="{71C9E068-6CF6-4F0A-9B23-9ADF95EBEBD2}" dt="2023-09-21T10:41:05.009" v="621" actId="20577"/>
          <ac:spMkLst>
            <pc:docMk/>
            <pc:sldMk cId="412069840" sldId="288"/>
            <ac:spMk id="2" creationId="{34F454D1-1646-2950-A9D5-76AD763BEA90}"/>
          </ac:spMkLst>
        </pc:spChg>
        <pc:spChg chg="mod">
          <ac:chgData name="Martin Clausen" userId="78eace00edd4ad42" providerId="LiveId" clId="{71C9E068-6CF6-4F0A-9B23-9ADF95EBEBD2}" dt="2023-09-21T10:42:50.095" v="673" actId="20577"/>
          <ac:spMkLst>
            <pc:docMk/>
            <pc:sldMk cId="412069840" sldId="288"/>
            <ac:spMk id="3" creationId="{541C390E-291D-5D8E-5FF3-2F742258B8BF}"/>
          </ac:spMkLst>
        </pc:spChg>
      </pc:sldChg>
      <pc:sldChg chg="addSp delSp modSp new mod ord">
        <pc:chgData name="Martin Clausen" userId="78eace00edd4ad42" providerId="LiveId" clId="{71C9E068-6CF6-4F0A-9B23-9ADF95EBEBD2}" dt="2023-09-21T10:50:43.736" v="698" actId="20577"/>
        <pc:sldMkLst>
          <pc:docMk/>
          <pc:sldMk cId="2955856230" sldId="289"/>
        </pc:sldMkLst>
        <pc:spChg chg="mod">
          <ac:chgData name="Martin Clausen" userId="78eace00edd4ad42" providerId="LiveId" clId="{71C9E068-6CF6-4F0A-9B23-9ADF95EBEBD2}" dt="2023-09-21T10:50:43.736" v="698" actId="20577"/>
          <ac:spMkLst>
            <pc:docMk/>
            <pc:sldMk cId="2955856230" sldId="289"/>
            <ac:spMk id="2" creationId="{92EA6C29-1D23-BDBE-2254-BCCE921CBCF8}"/>
          </ac:spMkLst>
        </pc:spChg>
        <pc:spChg chg="del">
          <ac:chgData name="Martin Clausen" userId="78eace00edd4ad42" providerId="LiveId" clId="{71C9E068-6CF6-4F0A-9B23-9ADF95EBEBD2}" dt="2023-09-21T10:50:33.557" v="682" actId="478"/>
          <ac:spMkLst>
            <pc:docMk/>
            <pc:sldMk cId="2955856230" sldId="289"/>
            <ac:spMk id="3" creationId="{656D1378-61B0-6A88-7895-191600C0DF10}"/>
          </ac:spMkLst>
        </pc:spChg>
        <pc:picChg chg="add">
          <ac:chgData name="Martin Clausen" userId="78eace00edd4ad42" providerId="LiveId" clId="{71C9E068-6CF6-4F0A-9B23-9ADF95EBEBD2}" dt="2023-09-21T10:50:35.111" v="683" actId="22"/>
          <ac:picMkLst>
            <pc:docMk/>
            <pc:sldMk cId="2955856230" sldId="289"/>
            <ac:picMk id="5" creationId="{92BEE527-32C5-4D13-2DC1-AC2F8DDBF1DE}"/>
          </ac:picMkLst>
        </pc:picChg>
      </pc:sldChg>
      <pc:sldChg chg="addSp delSp modSp add mod ord">
        <pc:chgData name="Martin Clausen" userId="78eace00edd4ad42" providerId="LiveId" clId="{71C9E068-6CF6-4F0A-9B23-9ADF95EBEBD2}" dt="2023-09-22T13:05:47.062" v="785" actId="1076"/>
        <pc:sldMkLst>
          <pc:docMk/>
          <pc:sldMk cId="1776718959" sldId="290"/>
        </pc:sldMkLst>
        <pc:spChg chg="del mod">
          <ac:chgData name="Martin Clausen" userId="78eace00edd4ad42" providerId="LiveId" clId="{71C9E068-6CF6-4F0A-9B23-9ADF95EBEBD2}" dt="2023-09-22T13:05:35.174" v="782" actId="478"/>
          <ac:spMkLst>
            <pc:docMk/>
            <pc:sldMk cId="1776718959" sldId="290"/>
            <ac:spMk id="3" creationId="{5EFCF22D-58A2-6FE7-A18B-3C3754DEA1DD}"/>
          </ac:spMkLst>
        </pc:spChg>
        <pc:spChg chg="add del mod">
          <ac:chgData name="Martin Clausen" userId="78eace00edd4ad42" providerId="LiveId" clId="{71C9E068-6CF6-4F0A-9B23-9ADF95EBEBD2}" dt="2023-09-22T13:05:43.773" v="783" actId="478"/>
          <ac:spMkLst>
            <pc:docMk/>
            <pc:sldMk cId="1776718959" sldId="290"/>
            <ac:spMk id="5" creationId="{762EB1BE-B2FE-8147-B0F5-F2C4D35F4950}"/>
          </ac:spMkLst>
        </pc:spChg>
        <pc:picChg chg="add mod">
          <ac:chgData name="Martin Clausen" userId="78eace00edd4ad42" providerId="LiveId" clId="{71C9E068-6CF6-4F0A-9B23-9ADF95EBEBD2}" dt="2023-09-22T13:05:47.062" v="785" actId="1076"/>
          <ac:picMkLst>
            <pc:docMk/>
            <pc:sldMk cId="1776718959" sldId="290"/>
            <ac:picMk id="7" creationId="{CCD471BB-7AB7-341B-4398-6C60F4CE22F9}"/>
          </ac:picMkLst>
        </pc:picChg>
      </pc:sldChg>
      <pc:sldChg chg="addSp delSp modSp new mod">
        <pc:chgData name="Martin Clausen" userId="78eace00edd4ad42" providerId="LiveId" clId="{71C9E068-6CF6-4F0A-9B23-9ADF95EBEBD2}" dt="2023-09-21T11:15:20.794" v="729" actId="1076"/>
        <pc:sldMkLst>
          <pc:docMk/>
          <pc:sldMk cId="757335931" sldId="291"/>
        </pc:sldMkLst>
        <pc:spChg chg="mod">
          <ac:chgData name="Martin Clausen" userId="78eace00edd4ad42" providerId="LiveId" clId="{71C9E068-6CF6-4F0A-9B23-9ADF95EBEBD2}" dt="2023-09-21T11:14:04.907" v="718" actId="20577"/>
          <ac:spMkLst>
            <pc:docMk/>
            <pc:sldMk cId="757335931" sldId="291"/>
            <ac:spMk id="2" creationId="{6C76A4D8-6152-93F8-972E-0D3FF6A9BABF}"/>
          </ac:spMkLst>
        </pc:spChg>
        <pc:spChg chg="del">
          <ac:chgData name="Martin Clausen" userId="78eace00edd4ad42" providerId="LiveId" clId="{71C9E068-6CF6-4F0A-9B23-9ADF95EBEBD2}" dt="2023-09-21T11:13:53.319" v="705" actId="478"/>
          <ac:spMkLst>
            <pc:docMk/>
            <pc:sldMk cId="757335931" sldId="291"/>
            <ac:spMk id="3" creationId="{851DD8DF-D0D5-297E-E80E-A9128CCBF544}"/>
          </ac:spMkLst>
        </pc:spChg>
        <pc:picChg chg="add mod">
          <ac:chgData name="Martin Clausen" userId="78eace00edd4ad42" providerId="LiveId" clId="{71C9E068-6CF6-4F0A-9B23-9ADF95EBEBD2}" dt="2023-09-21T11:15:02.051" v="726" actId="14100"/>
          <ac:picMkLst>
            <pc:docMk/>
            <pc:sldMk cId="757335931" sldId="291"/>
            <ac:picMk id="1026" creationId="{5C4E824C-F237-2904-93EC-E8A9E27E51B3}"/>
          </ac:picMkLst>
        </pc:picChg>
        <pc:picChg chg="add mod">
          <ac:chgData name="Martin Clausen" userId="78eace00edd4ad42" providerId="LiveId" clId="{71C9E068-6CF6-4F0A-9B23-9ADF95EBEBD2}" dt="2023-09-21T11:15:20.794" v="729" actId="1076"/>
          <ac:picMkLst>
            <pc:docMk/>
            <pc:sldMk cId="757335931" sldId="291"/>
            <ac:picMk id="1028" creationId="{B3670406-4CA7-4494-FAEE-F23E4B966437}"/>
          </ac:picMkLst>
        </pc:picChg>
      </pc:sldChg>
      <pc:sldChg chg="addSp delSp modSp new mod">
        <pc:chgData name="Martin Clausen" userId="78eace00edd4ad42" providerId="LiveId" clId="{71C9E068-6CF6-4F0A-9B23-9ADF95EBEBD2}" dt="2023-09-22T13:00:51.639" v="751" actId="20577"/>
        <pc:sldMkLst>
          <pc:docMk/>
          <pc:sldMk cId="392307770" sldId="292"/>
        </pc:sldMkLst>
        <pc:spChg chg="mod">
          <ac:chgData name="Martin Clausen" userId="78eace00edd4ad42" providerId="LiveId" clId="{71C9E068-6CF6-4F0A-9B23-9ADF95EBEBD2}" dt="2023-09-22T13:00:51.639" v="751" actId="20577"/>
          <ac:spMkLst>
            <pc:docMk/>
            <pc:sldMk cId="392307770" sldId="292"/>
            <ac:spMk id="2" creationId="{EEA650A3-F2D0-9AA5-C929-C971464CFFC0}"/>
          </ac:spMkLst>
        </pc:spChg>
        <pc:spChg chg="del">
          <ac:chgData name="Martin Clausen" userId="78eace00edd4ad42" providerId="LiveId" clId="{71C9E068-6CF6-4F0A-9B23-9ADF95EBEBD2}" dt="2023-09-22T13:00:37.271" v="733" actId="478"/>
          <ac:spMkLst>
            <pc:docMk/>
            <pc:sldMk cId="392307770" sldId="292"/>
            <ac:spMk id="3" creationId="{9406046D-6AE8-5C73-B282-BF5841FE7C5C}"/>
          </ac:spMkLst>
        </pc:spChg>
        <pc:picChg chg="add">
          <ac:chgData name="Martin Clausen" userId="78eace00edd4ad42" providerId="LiveId" clId="{71C9E068-6CF6-4F0A-9B23-9ADF95EBEBD2}" dt="2023-09-22T13:00:27.748" v="732" actId="22"/>
          <ac:picMkLst>
            <pc:docMk/>
            <pc:sldMk cId="392307770" sldId="292"/>
            <ac:picMk id="5" creationId="{ACE50004-4273-FB3F-B539-87103876EE49}"/>
          </ac:picMkLst>
        </pc:picChg>
      </pc:sldChg>
      <pc:sldChg chg="addSp delSp modSp new mod">
        <pc:chgData name="Martin Clausen" userId="78eace00edd4ad42" providerId="LiveId" clId="{71C9E068-6CF6-4F0A-9B23-9ADF95EBEBD2}" dt="2023-09-22T13:02:13.685" v="780" actId="20577"/>
        <pc:sldMkLst>
          <pc:docMk/>
          <pc:sldMk cId="3387016070" sldId="293"/>
        </pc:sldMkLst>
        <pc:spChg chg="mod">
          <ac:chgData name="Martin Clausen" userId="78eace00edd4ad42" providerId="LiveId" clId="{71C9E068-6CF6-4F0A-9B23-9ADF95EBEBD2}" dt="2023-09-22T13:02:13.685" v="780" actId="20577"/>
          <ac:spMkLst>
            <pc:docMk/>
            <pc:sldMk cId="3387016070" sldId="293"/>
            <ac:spMk id="2" creationId="{E4A276B6-9286-F22D-7CA5-01D7970FA7F0}"/>
          </ac:spMkLst>
        </pc:spChg>
        <pc:spChg chg="del">
          <ac:chgData name="Martin Clausen" userId="78eace00edd4ad42" providerId="LiveId" clId="{71C9E068-6CF6-4F0A-9B23-9ADF95EBEBD2}" dt="2023-09-22T13:01:50.442" v="753" actId="478"/>
          <ac:spMkLst>
            <pc:docMk/>
            <pc:sldMk cId="3387016070" sldId="293"/>
            <ac:spMk id="3" creationId="{70D97B24-C286-D53A-5038-CAF11A0E8145}"/>
          </ac:spMkLst>
        </pc:spChg>
        <pc:picChg chg="add mod">
          <ac:chgData name="Martin Clausen" userId="78eace00edd4ad42" providerId="LiveId" clId="{71C9E068-6CF6-4F0A-9B23-9ADF95EBEBD2}" dt="2023-09-22T13:01:55.236" v="755" actId="1076"/>
          <ac:picMkLst>
            <pc:docMk/>
            <pc:sldMk cId="3387016070" sldId="293"/>
            <ac:picMk id="5" creationId="{97245669-0D06-EDFC-94A0-A958B03C162F}"/>
          </ac:picMkLst>
        </pc:picChg>
      </pc:sldChg>
      <pc:sldChg chg="add ord">
        <pc:chgData name="Martin Clausen" userId="78eace00edd4ad42" providerId="LiveId" clId="{71C9E068-6CF6-4F0A-9B23-9ADF95EBEBD2}" dt="2023-09-22T13:10:51.282" v="790"/>
        <pc:sldMkLst>
          <pc:docMk/>
          <pc:sldMk cId="3410018273" sldId="294"/>
        </pc:sldMkLst>
      </pc:sldChg>
      <pc:sldMasterChg chg="del delSldLayout">
        <pc:chgData name="Martin Clausen" userId="78eace00edd4ad42" providerId="LiveId" clId="{71C9E068-6CF6-4F0A-9B23-9ADF95EBEBD2}" dt="2023-09-21T08:00:30.891" v="11" actId="47"/>
        <pc:sldMasterMkLst>
          <pc:docMk/>
          <pc:sldMasterMk cId="0" sldId="2147483655"/>
        </pc:sldMasterMkLst>
        <pc:sldLayoutChg chg="del">
          <pc:chgData name="Martin Clausen" userId="78eace00edd4ad42" providerId="LiveId" clId="{71C9E068-6CF6-4F0A-9B23-9ADF95EBEBD2}" dt="2023-09-21T08:00:30.891" v="11" actId="47"/>
          <pc:sldLayoutMkLst>
            <pc:docMk/>
            <pc:sldMasterMk cId="0" sldId="2147483655"/>
            <pc:sldLayoutMk cId="0" sldId="2147483649"/>
          </pc:sldLayoutMkLst>
        </pc:sldLayoutChg>
      </pc:sldMasterChg>
      <pc:sldMasterChg chg="del delSldLayout">
        <pc:chgData name="Martin Clausen" userId="78eace00edd4ad42" providerId="LiveId" clId="{71C9E068-6CF6-4F0A-9B23-9ADF95EBEBD2}" dt="2023-09-21T08:00:12.480" v="10" actId="47"/>
        <pc:sldMasterMkLst>
          <pc:docMk/>
          <pc:sldMasterMk cId="0" sldId="2147483656"/>
        </pc:sldMasterMkLst>
        <pc:sldLayoutChg chg="del">
          <pc:chgData name="Martin Clausen" userId="78eace00edd4ad42" providerId="LiveId" clId="{71C9E068-6CF6-4F0A-9B23-9ADF95EBEBD2}" dt="2023-09-21T08:00:12.480" v="10" actId="47"/>
          <pc:sldLayoutMkLst>
            <pc:docMk/>
            <pc:sldMasterMk cId="0" sldId="2147483656"/>
            <pc:sldLayoutMk cId="0" sldId="2147483650"/>
          </pc:sldLayoutMkLst>
        </pc:sldLayoutChg>
      </pc:sldMasterChg>
      <pc:sldMasterChg chg="delSldLayout">
        <pc:chgData name="Martin Clausen" userId="78eace00edd4ad42" providerId="LiveId" clId="{71C9E068-6CF6-4F0A-9B23-9ADF95EBEBD2}" dt="2023-09-21T08:09:07.756" v="148" actId="47"/>
        <pc:sldMasterMkLst>
          <pc:docMk/>
          <pc:sldMasterMk cId="0" sldId="2147483657"/>
        </pc:sldMasterMkLst>
        <pc:sldLayoutChg chg="del">
          <pc:chgData name="Martin Clausen" userId="78eace00edd4ad42" providerId="LiveId" clId="{71C9E068-6CF6-4F0A-9B23-9ADF95EBEBD2}" dt="2023-09-21T07:59:57.092" v="0" actId="47"/>
          <pc:sldLayoutMkLst>
            <pc:docMk/>
            <pc:sldMasterMk cId="0" sldId="2147483657"/>
            <pc:sldLayoutMk cId="0" sldId="2147483651"/>
          </pc:sldLayoutMkLst>
        </pc:sldLayoutChg>
        <pc:sldLayoutChg chg="del">
          <pc:chgData name="Martin Clausen" userId="78eace00edd4ad42" providerId="LiveId" clId="{71C9E068-6CF6-4F0A-9B23-9ADF95EBEBD2}" dt="2023-09-21T08:09:07.756" v="148" actId="47"/>
          <pc:sldLayoutMkLst>
            <pc:docMk/>
            <pc:sldMasterMk cId="0" sldId="2147483657"/>
            <pc:sldLayoutMk cId="1404103001" sldId="2147483658"/>
          </pc:sldLayoutMkLst>
        </pc:sldLayoutChg>
      </pc:sldMasterChg>
      <pc:sldMasterChg chg="del delSldLayout">
        <pc:chgData name="Martin Clausen" userId="78eace00edd4ad42" providerId="LiveId" clId="{71C9E068-6CF6-4F0A-9B23-9ADF95EBEBD2}" dt="2023-09-21T08:00:30.891" v="11" actId="47"/>
        <pc:sldMasterMkLst>
          <pc:docMk/>
          <pc:sldMasterMk cId="0" sldId="2147483658"/>
        </pc:sldMasterMkLst>
        <pc:sldLayoutChg chg="del">
          <pc:chgData name="Martin Clausen" userId="78eace00edd4ad42" providerId="LiveId" clId="{71C9E068-6CF6-4F0A-9B23-9ADF95EBEBD2}" dt="2023-09-21T08:00:30.891" v="11" actId="47"/>
          <pc:sldLayoutMkLst>
            <pc:docMk/>
            <pc:sldMasterMk cId="0" sldId="2147483658"/>
            <pc:sldLayoutMk cId="0" sldId="214748365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73037" y="449262"/>
            <a:ext cx="6751637" cy="45926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 name="Google Shape;4;n"/>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8:notes"/>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8:notes"/>
          <p:cNvSpPr>
            <a:spLocks noGrp="1" noRot="1" noChangeAspect="1"/>
          </p:cNvSpPr>
          <p:nvPr>
            <p:ph type="sldImg" idx="2"/>
          </p:nvPr>
        </p:nvSpPr>
        <p:spPr>
          <a:xfrm>
            <a:off x="173038" y="449263"/>
            <a:ext cx="6751637" cy="45926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421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45:notes"/>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45:notes"/>
          <p:cNvSpPr>
            <a:spLocks noGrp="1" noRot="1" noChangeAspect="1"/>
          </p:cNvSpPr>
          <p:nvPr>
            <p:ph type="sldImg" idx="2"/>
          </p:nvPr>
        </p:nvSpPr>
        <p:spPr>
          <a:xfrm>
            <a:off x="173038" y="449263"/>
            <a:ext cx="6751637" cy="45926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73038" y="449263"/>
            <a:ext cx="6751637" cy="4592637"/>
          </a:xfrm>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19906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73038" y="449263"/>
            <a:ext cx="6751637" cy="4592637"/>
          </a:xfrm>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9778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73038" y="449263"/>
            <a:ext cx="6751637" cy="4592637"/>
          </a:xfrm>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395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7599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dias">
  <p:cSld name="Titeldias">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997409" y="1932530"/>
            <a:ext cx="8568532" cy="295475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6600" b="1" i="1" u="none" strike="noStrike" cap="none">
                <a:solidFill>
                  <a:schemeClr val="lt1"/>
                </a:solidFill>
                <a:latin typeface="Arial Narrow"/>
                <a:ea typeface="Arial Narrow"/>
                <a:cs typeface="Arial Narrow"/>
                <a:sym typeface="Arial Narrow"/>
              </a:defRPr>
            </a:lvl1pPr>
            <a:lvl2pPr marR="0" lvl="1"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2pPr>
            <a:lvl3pPr marR="0" lvl="2"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3pPr>
            <a:lvl4pPr marR="0" lvl="3"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4pPr>
            <a:lvl5pPr marR="0" lvl="4"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5pPr>
            <a:lvl6pPr marR="0" lvl="5"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6pPr>
            <a:lvl7pPr marR="0" lvl="6"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7pPr>
            <a:lvl8pPr marR="0" lvl="7"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8pPr>
            <a:lvl9pPr marR="0" lvl="8"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9pPr>
          </a:lstStyle>
          <a:p>
            <a:r>
              <a:rPr lang="da-DK"/>
              <a:t>Klik for at redigere titeltypografien i masteren</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tandard slide" type="obj">
  <p:cSld name="OBJECT">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1" y="-11431"/>
            <a:ext cx="6120432" cy="77613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3200" b="1" i="1" u="none" strike="noStrike" cap="none">
                <a:solidFill>
                  <a:srgbClr val="F8F8F8"/>
                </a:solidFill>
                <a:latin typeface="Arial Narrow"/>
                <a:ea typeface="Arial Narrow"/>
                <a:cs typeface="Arial Narrow"/>
                <a:sym typeface="Arial Narrow"/>
              </a:defRPr>
            </a:lvl1pPr>
            <a:lvl2pPr marR="0" lvl="1"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2pPr>
            <a:lvl3pPr marR="0" lvl="2"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3pPr>
            <a:lvl4pPr marR="0" lvl="3"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4pPr>
            <a:lvl5pPr marR="0" lvl="4"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5pPr>
            <a:lvl6pPr marR="0" lvl="5"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6pPr>
            <a:lvl7pPr marR="0" lvl="6"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7pPr>
            <a:lvl8pPr marR="0" lvl="7"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8pPr>
            <a:lvl9pPr marR="0" lvl="8"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9pPr>
          </a:lstStyle>
          <a:p>
            <a:endParaRPr/>
          </a:p>
        </p:txBody>
      </p:sp>
      <p:sp>
        <p:nvSpPr>
          <p:cNvPr id="51" name="Google Shape;51;p9"/>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i="0">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2232025" y="6378575"/>
            <a:ext cx="5616575" cy="35401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05FA3"/>
              </a:buClr>
              <a:buSzPts val="1300"/>
              <a:buFont typeface="Arial Narrow"/>
              <a:buNone/>
            </a:pPr>
            <a:r>
              <a:rPr lang="en-US" sz="1300" b="1" i="1" u="none" strike="noStrike" cap="none">
                <a:solidFill>
                  <a:srgbClr val="305FA3"/>
                </a:solidFill>
                <a:latin typeface="Arial Narrow"/>
                <a:ea typeface="Arial Narrow"/>
                <a:cs typeface="Arial Narrow"/>
                <a:sym typeface="Arial Narrow"/>
              </a:rPr>
              <a:t>Instruktørmøde den 01/06-2017</a:t>
            </a:r>
            <a:endParaRPr/>
          </a:p>
          <a:p>
            <a:pPr marL="0" marR="0" lvl="0" indent="0" algn="ctr" rtl="0">
              <a:lnSpc>
                <a:spcPct val="100000"/>
              </a:lnSpc>
              <a:spcBef>
                <a:spcPts val="0"/>
              </a:spcBef>
              <a:spcAft>
                <a:spcPts val="0"/>
              </a:spcAft>
              <a:buClr>
                <a:schemeClr val="dk1"/>
              </a:buClr>
              <a:buSzPts val="1000"/>
              <a:buFont typeface="Arial Narrow"/>
              <a:buNone/>
            </a:pPr>
            <a:r>
              <a:rPr lang="en-US" sz="1000" b="0" i="1" u="none" strike="noStrike" cap="none">
                <a:solidFill>
                  <a:schemeClr val="dk1"/>
                </a:solidFill>
                <a:latin typeface="Arial Narrow"/>
                <a:ea typeface="Arial Narrow"/>
                <a:cs typeface="Arial Narrow"/>
                <a:sym typeface="Arial Narrow"/>
              </a:rPr>
              <a:t>Copyright © Lund&amp;Bendsen A/S</a:t>
            </a:r>
            <a:endParaRPr/>
          </a:p>
        </p:txBody>
      </p:sp>
      <p:sp>
        <p:nvSpPr>
          <p:cNvPr id="7" name="Google Shape;7;p1"/>
          <p:cNvSpPr txBox="1"/>
          <p:nvPr/>
        </p:nvSpPr>
        <p:spPr>
          <a:xfrm>
            <a:off x="3175" y="0"/>
            <a:ext cx="10077450" cy="188912"/>
          </a:xfrm>
          <a:prstGeom prst="rect">
            <a:avLst/>
          </a:prstGeom>
          <a:noFill/>
          <a:ln>
            <a:noFill/>
          </a:ln>
        </p:spPr>
        <p:txBody>
          <a:bodyPr spcFirstLastPara="1" wrap="square" lIns="36000" tIns="36000" rIns="0" bIns="0" anchor="t" anchorCtr="0">
            <a:noAutofit/>
          </a:bodyPr>
          <a:lstStyle/>
          <a:p>
            <a:pPr marL="0" marR="0" lvl="0" indent="0" algn="l" rtl="0">
              <a:lnSpc>
                <a:spcPct val="100000"/>
              </a:lnSpc>
              <a:spcBef>
                <a:spcPts val="0"/>
              </a:spcBef>
              <a:spcAft>
                <a:spcPts val="0"/>
              </a:spcAft>
              <a:buClr>
                <a:schemeClr val="dk1"/>
              </a:buClr>
              <a:buSzPts val="1000"/>
              <a:buFont typeface="Arial Narrow"/>
              <a:buNone/>
            </a:pPr>
            <a:r>
              <a:rPr lang="en-US" sz="1000" b="0" i="1" u="none" strike="noStrike" cap="none">
                <a:solidFill>
                  <a:schemeClr val="dk1"/>
                </a:solidFill>
                <a:latin typeface="Arial Narrow"/>
                <a:ea typeface="Arial Narrow"/>
                <a:cs typeface="Arial Narrow"/>
                <a:sym typeface="Arial Narrow"/>
              </a:rPr>
              <a:t> </a:t>
            </a:r>
            <a:endParaRPr/>
          </a:p>
        </p:txBody>
      </p:sp>
      <p:pic>
        <p:nvPicPr>
          <p:cNvPr id="8" name="Google Shape;8;p1"/>
          <p:cNvPicPr preferRelativeResize="0"/>
          <p:nvPr/>
        </p:nvPicPr>
        <p:blipFill rotWithShape="1">
          <a:blip r:embed="rId3">
            <a:alphaModFix/>
          </a:blip>
          <a:srcRect/>
          <a:stretch/>
        </p:blipFill>
        <p:spPr>
          <a:xfrm>
            <a:off x="0" y="0"/>
            <a:ext cx="10058400" cy="800100"/>
          </a:xfrm>
          <a:prstGeom prst="rect">
            <a:avLst/>
          </a:prstGeom>
          <a:noFill/>
          <a:ln>
            <a:noFill/>
          </a:ln>
        </p:spPr>
      </p:pic>
      <p:sp>
        <p:nvSpPr>
          <p:cNvPr id="9" name="Google Shape;9;p1"/>
          <p:cNvSpPr/>
          <p:nvPr/>
        </p:nvSpPr>
        <p:spPr>
          <a:xfrm>
            <a:off x="7856537" y="6378575"/>
            <a:ext cx="579437" cy="381000"/>
          </a:xfrm>
          <a:prstGeom prst="parallelogram">
            <a:avLst>
              <a:gd name="adj" fmla="val 6660"/>
            </a:avLst>
          </a:prstGeom>
          <a:solidFill>
            <a:srgbClr val="345F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sp>
        <p:nvSpPr>
          <p:cNvPr id="10" name="Google Shape;10;p1"/>
          <p:cNvSpPr txBox="1"/>
          <p:nvPr/>
        </p:nvSpPr>
        <p:spPr>
          <a:xfrm>
            <a:off x="8064500" y="6378575"/>
            <a:ext cx="2016125" cy="381000"/>
          </a:xfrm>
          <a:prstGeom prst="rect">
            <a:avLst/>
          </a:prstGeom>
          <a:solidFill>
            <a:srgbClr val="345FA3"/>
          </a:solidFill>
          <a:ln>
            <a:noFill/>
          </a:ln>
        </p:spPr>
        <p:txBody>
          <a:bodyPr spcFirstLastPara="1" wrap="square" lIns="91425" tIns="91425" rIns="216000" bIns="45700" anchor="ctr" anchorCtr="0">
            <a:noAutofit/>
          </a:bodyPr>
          <a:lstStyle/>
          <a:p>
            <a:pPr marL="0" marR="0" lvl="0" indent="0" algn="r" rtl="0">
              <a:lnSpc>
                <a:spcPct val="100000"/>
              </a:lnSpc>
              <a:spcBef>
                <a:spcPts val="0"/>
              </a:spcBef>
              <a:spcAft>
                <a:spcPts val="0"/>
              </a:spcAft>
              <a:buClr>
                <a:schemeClr val="lt1"/>
              </a:buClr>
              <a:buSzPts val="1600"/>
              <a:buFont typeface="Arial"/>
              <a:buNone/>
            </a:pPr>
            <a:r>
              <a:rPr lang="en-US" sz="1600" b="0" i="1" u="none">
                <a:solidFill>
                  <a:schemeClr val="lt1"/>
                </a:solidFill>
                <a:latin typeface="Arial"/>
                <a:ea typeface="Arial"/>
                <a:cs typeface="Arial"/>
                <a:sym typeface="Arial"/>
              </a:rPr>
              <a:t>Side </a:t>
            </a:r>
            <a:fld id="{00000000-1234-1234-1234-123412341234}" type="slidenum">
              <a:rPr lang="en-US" sz="1600" b="0" i="1" u="none">
                <a:solidFill>
                  <a:schemeClr val="lt1"/>
                </a:solidFill>
                <a:latin typeface="Arial"/>
                <a:ea typeface="Arial"/>
                <a:cs typeface="Arial"/>
                <a:sym typeface="Arial"/>
              </a:rPr>
              <a:t>‹nr.›</a:t>
            </a:fld>
            <a:endParaRPr/>
          </a:p>
        </p:txBody>
      </p:sp>
      <p:sp>
        <p:nvSpPr>
          <p:cNvPr id="11" name="Google Shape;11;p1"/>
          <p:cNvSpPr txBox="1"/>
          <p:nvPr/>
        </p:nvSpPr>
        <p:spPr>
          <a:xfrm>
            <a:off x="-14287" y="-257175"/>
            <a:ext cx="10094912" cy="7372350"/>
          </a:xfrm>
          <a:prstGeom prst="rect">
            <a:avLst/>
          </a:prstGeom>
          <a:solidFill>
            <a:srgbClr val="325FA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pic>
        <p:nvPicPr>
          <p:cNvPr id="12" name="Google Shape;12;p1"/>
          <p:cNvPicPr preferRelativeResize="0"/>
          <p:nvPr/>
        </p:nvPicPr>
        <p:blipFill rotWithShape="1">
          <a:blip r:embed="rId4">
            <a:alphaModFix/>
          </a:blip>
          <a:srcRect/>
          <a:stretch/>
        </p:blipFill>
        <p:spPr>
          <a:xfrm>
            <a:off x="-2160587" y="-19050"/>
            <a:ext cx="6316662" cy="6858000"/>
          </a:xfrm>
          <a:prstGeom prst="rect">
            <a:avLst/>
          </a:prstGeom>
          <a:noFill/>
          <a:ln>
            <a:noFill/>
          </a:ln>
        </p:spPr>
      </p:pic>
      <p:pic>
        <p:nvPicPr>
          <p:cNvPr id="13" name="Google Shape;13;p1"/>
          <p:cNvPicPr preferRelativeResize="0"/>
          <p:nvPr/>
        </p:nvPicPr>
        <p:blipFill rotWithShape="1">
          <a:blip r:embed="rId5">
            <a:alphaModFix/>
          </a:blip>
          <a:srcRect/>
          <a:stretch/>
        </p:blipFill>
        <p:spPr>
          <a:xfrm>
            <a:off x="7993062" y="144462"/>
            <a:ext cx="1927225" cy="461962"/>
          </a:xfrm>
          <a:prstGeom prst="rect">
            <a:avLst/>
          </a:prstGeom>
          <a:noFill/>
          <a:ln>
            <a:noFill/>
          </a:ln>
        </p:spPr>
      </p:pic>
      <p:sp>
        <p:nvSpPr>
          <p:cNvPr id="14" name="Google Shape;14;p1"/>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
        <p:nvSpPr>
          <p:cNvPr id="41" name="Google Shape;41;p7"/>
          <p:cNvSpPr txBox="1"/>
          <p:nvPr/>
        </p:nvSpPr>
        <p:spPr>
          <a:xfrm>
            <a:off x="3175" y="0"/>
            <a:ext cx="10077450" cy="188912"/>
          </a:xfrm>
          <a:prstGeom prst="rect">
            <a:avLst/>
          </a:prstGeom>
          <a:noFill/>
          <a:ln>
            <a:noFill/>
          </a:ln>
        </p:spPr>
        <p:txBody>
          <a:bodyPr spcFirstLastPara="1" wrap="square" lIns="36000" tIns="36000" rIns="0" bIns="0" anchor="t" anchorCtr="0">
            <a:noAutofit/>
          </a:bodyPr>
          <a:lstStyle/>
          <a:p>
            <a:pPr marL="0" marR="0" lvl="0" indent="0" algn="l" rtl="0">
              <a:lnSpc>
                <a:spcPct val="100000"/>
              </a:lnSpc>
              <a:spcBef>
                <a:spcPts val="0"/>
              </a:spcBef>
              <a:spcAft>
                <a:spcPts val="0"/>
              </a:spcAft>
              <a:buClr>
                <a:schemeClr val="dk1"/>
              </a:buClr>
              <a:buSzPts val="1000"/>
              <a:buFont typeface="Arial Narrow"/>
              <a:buNone/>
            </a:pPr>
            <a:r>
              <a:rPr lang="en-US" sz="1000" b="0" i="1" u="none">
                <a:solidFill>
                  <a:schemeClr val="dk1"/>
                </a:solidFill>
                <a:latin typeface="Arial Narrow"/>
                <a:ea typeface="Arial Narrow"/>
                <a:cs typeface="Arial Narrow"/>
                <a:sym typeface="Arial Narrow"/>
              </a:rPr>
              <a:t> </a:t>
            </a:r>
            <a:endParaRPr/>
          </a:p>
        </p:txBody>
      </p:sp>
      <p:pic>
        <p:nvPicPr>
          <p:cNvPr id="42" name="Google Shape;42;p7"/>
          <p:cNvPicPr preferRelativeResize="0"/>
          <p:nvPr/>
        </p:nvPicPr>
        <p:blipFill rotWithShape="1">
          <a:blip r:embed="rId3">
            <a:alphaModFix/>
          </a:blip>
          <a:srcRect/>
          <a:stretch/>
        </p:blipFill>
        <p:spPr>
          <a:xfrm>
            <a:off x="0" y="0"/>
            <a:ext cx="10058400" cy="800100"/>
          </a:xfrm>
          <a:prstGeom prst="rect">
            <a:avLst/>
          </a:prstGeom>
          <a:noFill/>
          <a:ln>
            <a:noFill/>
          </a:ln>
        </p:spPr>
      </p:pic>
      <p:sp>
        <p:nvSpPr>
          <p:cNvPr id="43" name="Google Shape;43;p7"/>
          <p:cNvSpPr/>
          <p:nvPr/>
        </p:nvSpPr>
        <p:spPr>
          <a:xfrm>
            <a:off x="7856537" y="6378575"/>
            <a:ext cx="579437" cy="381000"/>
          </a:xfrm>
          <a:prstGeom prst="parallelogram">
            <a:avLst>
              <a:gd name="adj" fmla="val 6660"/>
            </a:avLst>
          </a:prstGeom>
          <a:solidFill>
            <a:srgbClr val="345F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sp>
        <p:nvSpPr>
          <p:cNvPr id="44" name="Google Shape;44;p7"/>
          <p:cNvSpPr txBox="1"/>
          <p:nvPr/>
        </p:nvSpPr>
        <p:spPr>
          <a:xfrm>
            <a:off x="8064500" y="6378575"/>
            <a:ext cx="2016125" cy="381000"/>
          </a:xfrm>
          <a:prstGeom prst="rect">
            <a:avLst/>
          </a:prstGeom>
          <a:solidFill>
            <a:srgbClr val="345FA3"/>
          </a:solidFill>
          <a:ln>
            <a:noFill/>
          </a:ln>
        </p:spPr>
        <p:txBody>
          <a:bodyPr spcFirstLastPara="1" wrap="square" lIns="91425" tIns="91425" rIns="216000" bIns="45700" anchor="ctr" anchorCtr="0">
            <a:noAutofit/>
          </a:bodyPr>
          <a:lstStyle/>
          <a:p>
            <a:pPr marL="0" marR="0" lvl="0" indent="0" algn="r" rtl="0">
              <a:lnSpc>
                <a:spcPct val="100000"/>
              </a:lnSpc>
              <a:spcBef>
                <a:spcPts val="0"/>
              </a:spcBef>
              <a:spcAft>
                <a:spcPts val="0"/>
              </a:spcAft>
              <a:buClr>
                <a:schemeClr val="lt1"/>
              </a:buClr>
              <a:buSzPts val="1600"/>
              <a:buFont typeface="Arial"/>
              <a:buNone/>
            </a:pPr>
            <a:r>
              <a:rPr lang="en-US" sz="1600" b="0" i="1" u="none">
                <a:solidFill>
                  <a:schemeClr val="lt1"/>
                </a:solidFill>
                <a:latin typeface="Arial"/>
                <a:ea typeface="Arial"/>
                <a:cs typeface="Arial"/>
                <a:sym typeface="Arial"/>
              </a:rPr>
              <a:t>Side </a:t>
            </a:r>
            <a:fld id="{00000000-1234-1234-1234-123412341234}" type="slidenum">
              <a:rPr lang="en-US" sz="1600" b="0" i="1" u="none">
                <a:solidFill>
                  <a:schemeClr val="lt1"/>
                </a:solidFill>
                <a:latin typeface="Arial"/>
                <a:ea typeface="Arial"/>
                <a:cs typeface="Arial"/>
                <a:sym typeface="Arial"/>
              </a:rPr>
              <a:t>‹nr.›</a:t>
            </a:fld>
            <a:endParaRPr/>
          </a:p>
        </p:txBody>
      </p:sp>
    </p:spTree>
  </p:cSld>
  <p:clrMap bg1="lt1" tx1="dk1" bg2="dk2" tx2="lt2" accent1="accent1" accent2="accent2" accent3="accent3" accent4="accent4" accent5="accent5" accent6="accent6" hlink="hlink" folHlink="folHlink"/>
  <p:sldLayoutIdLst>
    <p:sldLayoutId id="214748365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txBox="1">
            <a:spLocks noGrp="1"/>
          </p:cNvSpPr>
          <p:nvPr>
            <p:ph type="ctrTitle"/>
          </p:nvPr>
        </p:nvSpPr>
        <p:spPr>
          <a:xfrm>
            <a:off x="755650" y="2130425"/>
            <a:ext cx="8569325" cy="295433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6600"/>
              <a:buFont typeface="Arial Narrow"/>
              <a:buNone/>
            </a:pPr>
            <a:r>
              <a:rPr lang="en-US" dirty="0"/>
              <a:t>Consumer</a:t>
            </a:r>
            <a:endParaRPr dirty="0"/>
          </a:p>
        </p:txBody>
      </p:sp>
    </p:spTree>
    <p:extLst>
      <p:ext uri="{BB962C8B-B14F-4D97-AF65-F5344CB8AC3E}">
        <p14:creationId xmlns:p14="http://schemas.microsoft.com/office/powerpoint/2010/main" val="4264735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806009-FBD6-5168-AE72-36EA463866E0}"/>
              </a:ext>
            </a:extLst>
          </p:cNvPr>
          <p:cNvSpPr>
            <a:spLocks noGrp="1"/>
          </p:cNvSpPr>
          <p:nvPr>
            <p:ph type="title"/>
          </p:nvPr>
        </p:nvSpPr>
        <p:spPr/>
        <p:txBody>
          <a:bodyPr/>
          <a:lstStyle/>
          <a:p>
            <a:r>
              <a:rPr lang="da-DK" dirty="0"/>
              <a:t>Consumer offset – </a:t>
            </a:r>
            <a:r>
              <a:rPr lang="da-DK" dirty="0" err="1"/>
              <a:t>using</a:t>
            </a:r>
            <a:r>
              <a:rPr lang="da-DK" dirty="0"/>
              <a:t> Kafka </a:t>
            </a:r>
            <a:r>
              <a:rPr lang="da-DK" dirty="0" err="1"/>
              <a:t>topic</a:t>
            </a:r>
            <a:endParaRPr lang="da-DK" dirty="0"/>
          </a:p>
        </p:txBody>
      </p:sp>
      <p:pic>
        <p:nvPicPr>
          <p:cNvPr id="4" name="Billede 3">
            <a:extLst>
              <a:ext uri="{FF2B5EF4-FFF2-40B4-BE49-F238E27FC236}">
                <a16:creationId xmlns:a16="http://schemas.microsoft.com/office/drawing/2014/main" id="{355B7573-1B78-A8D3-B477-25399936D3F8}"/>
              </a:ext>
            </a:extLst>
          </p:cNvPr>
          <p:cNvPicPr>
            <a:picLocks/>
          </p:cNvPicPr>
          <p:nvPr/>
        </p:nvPicPr>
        <p:blipFill>
          <a:blip r:embed="rId2"/>
          <a:stretch>
            <a:fillRect/>
          </a:stretch>
        </p:blipFill>
        <p:spPr>
          <a:xfrm>
            <a:off x="673553" y="1132114"/>
            <a:ext cx="8225518" cy="5071365"/>
          </a:xfrm>
          <a:prstGeom prst="rect">
            <a:avLst/>
          </a:prstGeom>
        </p:spPr>
      </p:pic>
      <p:sp>
        <p:nvSpPr>
          <p:cNvPr id="3" name="Pil: højre 2">
            <a:extLst>
              <a:ext uri="{FF2B5EF4-FFF2-40B4-BE49-F238E27FC236}">
                <a16:creationId xmlns:a16="http://schemas.microsoft.com/office/drawing/2014/main" id="{8D3025FC-A36B-E8FB-F40F-2A3D2A4018C9}"/>
              </a:ext>
            </a:extLst>
          </p:cNvPr>
          <p:cNvSpPr/>
          <p:nvPr/>
        </p:nvSpPr>
        <p:spPr>
          <a:xfrm rot="4310112">
            <a:off x="6699251" y="2971800"/>
            <a:ext cx="2711450"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Replicated across all nodes</a:t>
            </a:r>
          </a:p>
        </p:txBody>
      </p:sp>
    </p:spTree>
    <p:extLst>
      <p:ext uri="{BB962C8B-B14F-4D97-AF65-F5344CB8AC3E}">
        <p14:creationId xmlns:p14="http://schemas.microsoft.com/office/powerpoint/2010/main" val="3410018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710199-DDBD-A187-B1E6-3552D6853815}"/>
              </a:ext>
            </a:extLst>
          </p:cNvPr>
          <p:cNvSpPr>
            <a:spLocks noGrp="1"/>
          </p:cNvSpPr>
          <p:nvPr>
            <p:ph type="title"/>
          </p:nvPr>
        </p:nvSpPr>
        <p:spPr/>
        <p:txBody>
          <a:bodyPr/>
          <a:lstStyle/>
          <a:p>
            <a:r>
              <a:rPr lang="en-US" dirty="0"/>
              <a:t>Auto-commit offsets</a:t>
            </a:r>
          </a:p>
        </p:txBody>
      </p:sp>
      <p:sp>
        <p:nvSpPr>
          <p:cNvPr id="3" name="Pladsholder til tekst 2">
            <a:extLst>
              <a:ext uri="{FF2B5EF4-FFF2-40B4-BE49-F238E27FC236}">
                <a16:creationId xmlns:a16="http://schemas.microsoft.com/office/drawing/2014/main" id="{DDB2E5AD-1ACF-AC8D-1668-15ED68EFBDAA}"/>
              </a:ext>
            </a:extLst>
          </p:cNvPr>
          <p:cNvSpPr>
            <a:spLocks noGrp="1"/>
          </p:cNvSpPr>
          <p:nvPr>
            <p:ph type="body" idx="1"/>
          </p:nvPr>
        </p:nvSpPr>
        <p:spPr>
          <a:xfrm>
            <a:off x="360361" y="1052512"/>
            <a:ext cx="5545139" cy="4564517"/>
          </a:xfrm>
        </p:spPr>
        <p:txBody>
          <a:bodyPr/>
          <a:lstStyle/>
          <a:p>
            <a:pPr marL="12700" indent="0">
              <a:buNone/>
            </a:pPr>
            <a:r>
              <a:rPr lang="en-US" sz="1600" b="0" i="0" dirty="0">
                <a:solidFill>
                  <a:srgbClr val="212529"/>
                </a:solidFill>
                <a:effectLst/>
                <a:latin typeface="+mn-lt"/>
              </a:rPr>
              <a:t>Auto-commit hands over the responsibility of committing offsets to the consumer. The consumer is configured to do auto committing using these properties:</a:t>
            </a:r>
          </a:p>
          <a:p>
            <a:pPr marL="12700" indent="0">
              <a:buNone/>
            </a:pPr>
            <a:endParaRPr lang="en-US" sz="1600" b="0" i="0" dirty="0">
              <a:solidFill>
                <a:srgbClr val="212529"/>
              </a:solidFill>
              <a:effectLst/>
              <a:latin typeface="Consolas" panose="020B0609020204030204" pitchFamily="49" charset="0"/>
            </a:endParaRPr>
          </a:p>
          <a:p>
            <a:pPr marL="12700" indent="0">
              <a:buNone/>
            </a:pPr>
            <a:r>
              <a:rPr lang="en-US" sz="1600" b="0" i="0" dirty="0" err="1">
                <a:solidFill>
                  <a:srgbClr val="212529"/>
                </a:solidFill>
                <a:effectLst/>
                <a:latin typeface="Consolas" panose="020B0609020204030204" pitchFamily="49" charset="0"/>
              </a:rPr>
              <a:t>enable.auto.commit</a:t>
            </a:r>
            <a:r>
              <a:rPr lang="en-US" sz="1600" b="0" i="0" dirty="0">
                <a:solidFill>
                  <a:srgbClr val="212529"/>
                </a:solidFill>
                <a:effectLst/>
                <a:latin typeface="Consolas" panose="020B0609020204030204" pitchFamily="49" charset="0"/>
              </a:rPr>
              <a:t>, </a:t>
            </a:r>
            <a:r>
              <a:rPr lang="en-US" sz="1600" b="0" i="0" dirty="0">
                <a:solidFill>
                  <a:srgbClr val="212529"/>
                </a:solidFill>
                <a:effectLst/>
                <a:latin typeface="+mn-lt"/>
              </a:rPr>
              <a:t>set to true to enable auto commit</a:t>
            </a:r>
          </a:p>
          <a:p>
            <a:pPr marL="12700" indent="0">
              <a:buNone/>
            </a:pPr>
            <a:r>
              <a:rPr lang="en-US" sz="1600" b="0" i="0" dirty="0">
                <a:solidFill>
                  <a:srgbClr val="212529"/>
                </a:solidFill>
                <a:effectLst/>
                <a:latin typeface="Consolas" panose="020B0609020204030204" pitchFamily="49" charset="0"/>
              </a:rPr>
              <a:t>auto.commit.interval.ms, </a:t>
            </a:r>
            <a:r>
              <a:rPr lang="en-US" sz="1600" b="0" i="0" dirty="0">
                <a:solidFill>
                  <a:srgbClr val="212529"/>
                </a:solidFill>
                <a:effectLst/>
                <a:latin typeface="+mn-lt"/>
              </a:rPr>
              <a:t>defines the commit interval</a:t>
            </a:r>
          </a:p>
          <a:p>
            <a:pPr marL="12700" indent="0">
              <a:buNone/>
            </a:pPr>
            <a:endParaRPr lang="en-US" sz="1600" b="0" i="0" dirty="0">
              <a:solidFill>
                <a:srgbClr val="212529"/>
              </a:solidFill>
              <a:effectLst/>
              <a:latin typeface="+mn-lt"/>
            </a:endParaRPr>
          </a:p>
          <a:p>
            <a:pPr marL="12700" indent="0">
              <a:buNone/>
            </a:pPr>
            <a:r>
              <a:rPr lang="en-US" sz="1600" b="0" i="0" dirty="0">
                <a:solidFill>
                  <a:srgbClr val="212529"/>
                </a:solidFill>
                <a:effectLst/>
                <a:latin typeface="+mn-lt"/>
              </a:rPr>
              <a:t>When auto commit is enabled, the producer will commit the last consumed offset with a fixed frequency independent of the processing of the records. </a:t>
            </a:r>
          </a:p>
          <a:p>
            <a:pPr marL="12700" indent="0">
              <a:buNone/>
            </a:pPr>
            <a:r>
              <a:rPr lang="en-US" sz="1600" b="0" i="0" dirty="0">
                <a:solidFill>
                  <a:srgbClr val="212529"/>
                </a:solidFill>
                <a:effectLst/>
                <a:latin typeface="+mn-lt"/>
              </a:rPr>
              <a:t>The problem with this approach is that if the application fails to process some of the messages or crashes during processing, the auto-commit may already have committed the latest offset. This could cause a potential data loss. </a:t>
            </a:r>
            <a:r>
              <a:rPr lang="en-US" sz="1600" b="0" i="0" dirty="0">
                <a:solidFill>
                  <a:srgbClr val="FF0000"/>
                </a:solidFill>
                <a:effectLst/>
                <a:latin typeface="+mn-lt"/>
              </a:rPr>
              <a:t>Not recommended in production</a:t>
            </a:r>
            <a:r>
              <a:rPr lang="en-US" sz="1600" b="0" i="0" dirty="0">
                <a:solidFill>
                  <a:srgbClr val="212529"/>
                </a:solidFill>
                <a:effectLst/>
                <a:latin typeface="+mn-lt"/>
              </a:rPr>
              <a:t> </a:t>
            </a:r>
          </a:p>
        </p:txBody>
      </p:sp>
      <p:pic>
        <p:nvPicPr>
          <p:cNvPr id="4" name="Billede 3">
            <a:extLst>
              <a:ext uri="{FF2B5EF4-FFF2-40B4-BE49-F238E27FC236}">
                <a16:creationId xmlns:a16="http://schemas.microsoft.com/office/drawing/2014/main" id="{6D375B85-5DB4-CFB0-BCE9-371B9C37FB3D}"/>
              </a:ext>
            </a:extLst>
          </p:cNvPr>
          <p:cNvPicPr>
            <a:picLocks/>
          </p:cNvPicPr>
          <p:nvPr/>
        </p:nvPicPr>
        <p:blipFill>
          <a:blip r:embed="rId2"/>
          <a:stretch>
            <a:fillRect/>
          </a:stretch>
        </p:blipFill>
        <p:spPr>
          <a:xfrm>
            <a:off x="5905501" y="2038350"/>
            <a:ext cx="3814762" cy="2781300"/>
          </a:xfrm>
          <a:prstGeom prst="rect">
            <a:avLst/>
          </a:prstGeom>
        </p:spPr>
      </p:pic>
    </p:spTree>
    <p:extLst>
      <p:ext uri="{BB962C8B-B14F-4D97-AF65-F5344CB8AC3E}">
        <p14:creationId xmlns:p14="http://schemas.microsoft.com/office/powerpoint/2010/main" val="3329192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1E5326-F6ED-C2D9-0066-DF773122B21F}"/>
              </a:ext>
            </a:extLst>
          </p:cNvPr>
          <p:cNvSpPr>
            <a:spLocks noGrp="1"/>
          </p:cNvSpPr>
          <p:nvPr>
            <p:ph type="title"/>
          </p:nvPr>
        </p:nvSpPr>
        <p:spPr/>
        <p:txBody>
          <a:bodyPr/>
          <a:lstStyle/>
          <a:p>
            <a:r>
              <a:rPr lang="en-US" dirty="0"/>
              <a:t>Consumer - auto commit</a:t>
            </a:r>
          </a:p>
        </p:txBody>
      </p:sp>
      <p:sp>
        <p:nvSpPr>
          <p:cNvPr id="3" name="Pladsholder til tekst 2">
            <a:extLst>
              <a:ext uri="{FF2B5EF4-FFF2-40B4-BE49-F238E27FC236}">
                <a16:creationId xmlns:a16="http://schemas.microsoft.com/office/drawing/2014/main" id="{A901A975-B2BA-DC92-47D6-2F4CD5CBB6C0}"/>
              </a:ext>
            </a:extLst>
          </p:cNvPr>
          <p:cNvSpPr>
            <a:spLocks noGrp="1"/>
          </p:cNvSpPr>
          <p:nvPr>
            <p:ph type="body" idx="1"/>
          </p:nvPr>
        </p:nvSpPr>
        <p:spPr>
          <a:xfrm>
            <a:off x="360362" y="1052512"/>
            <a:ext cx="7074581" cy="4934631"/>
          </a:xfrm>
        </p:spPr>
        <p:style>
          <a:lnRef idx="1">
            <a:schemeClr val="dk1"/>
          </a:lnRef>
          <a:fillRef idx="2">
            <a:schemeClr val="dk1"/>
          </a:fillRef>
          <a:effectRef idx="1">
            <a:schemeClr val="dk1"/>
          </a:effectRef>
          <a:fontRef idx="minor">
            <a:schemeClr val="dk1"/>
          </a:fontRef>
        </p:style>
        <p:txBody>
          <a:bodyPr/>
          <a:lstStyle/>
          <a:p>
            <a:pPr marL="12700" indent="0">
              <a:buNone/>
            </a:pPr>
            <a:r>
              <a:rPr lang="da-DK" sz="1200" b="0" i="0" dirty="0">
                <a:solidFill>
                  <a:srgbClr val="24292E"/>
                </a:solidFill>
                <a:effectLst/>
                <a:latin typeface="Consolas" panose="020B0609020204030204" pitchFamily="49" charset="0"/>
              </a:rPr>
              <a:t>Properties</a:t>
            </a:r>
            <a:r>
              <a:rPr lang="da-DK" sz="1200" b="0" i="0" dirty="0">
                <a:solidFill>
                  <a:srgbClr val="1F2328"/>
                </a:solidFill>
                <a:effectLst/>
                <a:latin typeface="Consolas" panose="020B0609020204030204" pitchFamily="49" charset="0"/>
              </a:rPr>
              <a:t> props = </a:t>
            </a:r>
            <a:r>
              <a:rPr lang="da-DK" sz="1200" b="0" i="0" dirty="0">
                <a:solidFill>
                  <a:srgbClr val="D73A49"/>
                </a:solidFill>
                <a:effectLst/>
                <a:latin typeface="Consolas" panose="020B0609020204030204" pitchFamily="49" charset="0"/>
              </a:rPr>
              <a:t>new</a:t>
            </a:r>
            <a:r>
              <a:rPr lang="da-DK" sz="1200" b="0" i="0" dirty="0">
                <a:solidFill>
                  <a:srgbClr val="1F2328"/>
                </a:solidFill>
                <a:effectLst/>
                <a:latin typeface="Consolas" panose="020B0609020204030204" pitchFamily="49" charset="0"/>
              </a:rPr>
              <a:t> </a:t>
            </a:r>
            <a:r>
              <a:rPr lang="da-DK" sz="1200" b="0" i="0" dirty="0">
                <a:solidFill>
                  <a:srgbClr val="24292E"/>
                </a:solidFill>
                <a:effectLst/>
                <a:latin typeface="Consolas" panose="020B0609020204030204" pitchFamily="49" charset="0"/>
              </a:rPr>
              <a:t>Properties</a:t>
            </a:r>
            <a:r>
              <a:rPr lang="da-DK" sz="1200" b="0" i="0" dirty="0">
                <a:solidFill>
                  <a:srgbClr val="1F2328"/>
                </a:solidFill>
                <a:effectLst/>
                <a:latin typeface="Consolas" panose="020B0609020204030204" pitchFamily="49" charset="0"/>
              </a:rPr>
              <a:t>();</a:t>
            </a:r>
          </a:p>
          <a:p>
            <a:pPr marL="12700" indent="0">
              <a:buNone/>
            </a:pPr>
            <a:r>
              <a:rPr lang="da-DK" sz="1200" b="1" i="0" dirty="0" err="1">
                <a:solidFill>
                  <a:srgbClr val="1F2328"/>
                </a:solidFill>
                <a:effectLst/>
                <a:latin typeface="Consolas" panose="020B0609020204030204" pitchFamily="49" charset="0"/>
              </a:rPr>
              <a:t>props.</a:t>
            </a:r>
            <a:r>
              <a:rPr lang="da-DK" sz="1200" b="1" i="0" dirty="0" err="1">
                <a:solidFill>
                  <a:srgbClr val="6F42C1"/>
                </a:solidFill>
                <a:effectLst/>
                <a:latin typeface="Consolas" panose="020B0609020204030204" pitchFamily="49" charset="0"/>
              </a:rPr>
              <a:t>put</a:t>
            </a:r>
            <a:r>
              <a:rPr lang="da-DK" sz="1200" b="1" i="0" dirty="0">
                <a:solidFill>
                  <a:srgbClr val="1F2328"/>
                </a:solidFill>
                <a:effectLst/>
                <a:latin typeface="Consolas" panose="020B0609020204030204" pitchFamily="49" charset="0"/>
              </a:rPr>
              <a:t>(</a:t>
            </a:r>
            <a:r>
              <a:rPr lang="da-DK" sz="1200" b="1" i="0" dirty="0">
                <a:solidFill>
                  <a:srgbClr val="032F62"/>
                </a:solidFill>
                <a:effectLst/>
                <a:latin typeface="Consolas" panose="020B0609020204030204" pitchFamily="49" charset="0"/>
              </a:rPr>
              <a:t>"</a:t>
            </a:r>
            <a:r>
              <a:rPr lang="da-DK" sz="1200" b="1" i="0" dirty="0" err="1">
                <a:solidFill>
                  <a:srgbClr val="032F62"/>
                </a:solidFill>
                <a:effectLst/>
                <a:latin typeface="Consolas" panose="020B0609020204030204" pitchFamily="49" charset="0"/>
              </a:rPr>
              <a:t>enable.auto.commit</a:t>
            </a:r>
            <a:r>
              <a:rPr lang="da-DK" sz="1200" b="1" i="0" dirty="0">
                <a:solidFill>
                  <a:srgbClr val="032F62"/>
                </a:solidFill>
                <a:effectLst/>
                <a:latin typeface="Consolas" panose="020B0609020204030204" pitchFamily="49" charset="0"/>
              </a:rPr>
              <a:t>"</a:t>
            </a:r>
            <a:r>
              <a:rPr lang="da-DK" sz="1200" b="1" i="0" dirty="0">
                <a:solidFill>
                  <a:srgbClr val="1F2328"/>
                </a:solidFill>
                <a:effectLst/>
                <a:latin typeface="Consolas" panose="020B0609020204030204" pitchFamily="49" charset="0"/>
              </a:rPr>
              <a:t>, </a:t>
            </a:r>
            <a:r>
              <a:rPr lang="da-DK" sz="1200" b="1" i="0" dirty="0">
                <a:solidFill>
                  <a:srgbClr val="032F62"/>
                </a:solidFill>
                <a:effectLst/>
                <a:latin typeface="Consolas" panose="020B0609020204030204" pitchFamily="49" charset="0"/>
              </a:rPr>
              <a:t>”true"</a:t>
            </a:r>
            <a:r>
              <a:rPr lang="da-DK" sz="1200" b="1" i="0" dirty="0">
                <a:solidFill>
                  <a:srgbClr val="1F2328"/>
                </a:solidFill>
                <a:effectLst/>
                <a:latin typeface="Consolas" panose="020B0609020204030204" pitchFamily="49" charset="0"/>
              </a:rPr>
              <a:t>);</a:t>
            </a:r>
          </a:p>
          <a:p>
            <a:pPr marL="12700" indent="0">
              <a:buNone/>
            </a:pPr>
            <a:r>
              <a:rPr lang="da-DK" sz="1200" b="1" i="0" dirty="0" err="1">
                <a:solidFill>
                  <a:srgbClr val="1F2328"/>
                </a:solidFill>
                <a:effectLst/>
                <a:latin typeface="Consolas" panose="020B0609020204030204" pitchFamily="49" charset="0"/>
              </a:rPr>
              <a:t>props.</a:t>
            </a:r>
            <a:r>
              <a:rPr lang="da-DK" sz="1200" b="1" i="0" dirty="0" err="1">
                <a:solidFill>
                  <a:srgbClr val="6F42C1"/>
                </a:solidFill>
                <a:effectLst/>
                <a:latin typeface="Consolas" panose="020B0609020204030204" pitchFamily="49" charset="0"/>
              </a:rPr>
              <a:t>put</a:t>
            </a:r>
            <a:r>
              <a:rPr lang="da-DK" sz="1200" b="1" i="0" dirty="0">
                <a:solidFill>
                  <a:srgbClr val="1F2328"/>
                </a:solidFill>
                <a:effectLst/>
                <a:latin typeface="Consolas" panose="020B0609020204030204" pitchFamily="49" charset="0"/>
              </a:rPr>
              <a:t>(</a:t>
            </a:r>
            <a:r>
              <a:rPr lang="da-DK" sz="1200" b="1" i="0" dirty="0">
                <a:solidFill>
                  <a:srgbClr val="032F62"/>
                </a:solidFill>
                <a:effectLst/>
                <a:latin typeface="Consolas" panose="020B0609020204030204" pitchFamily="49" charset="0"/>
              </a:rPr>
              <a:t>"</a:t>
            </a:r>
            <a:r>
              <a:rPr lang="da-DK" sz="1200" b="1" i="0" dirty="0">
                <a:solidFill>
                  <a:srgbClr val="212529"/>
                </a:solidFill>
                <a:effectLst/>
                <a:latin typeface="Consolas" panose="020B0609020204030204" pitchFamily="49" charset="0"/>
              </a:rPr>
              <a:t>auto.commit.interval.ms</a:t>
            </a:r>
            <a:r>
              <a:rPr lang="da-DK" sz="1200" b="1" i="0" dirty="0">
                <a:solidFill>
                  <a:srgbClr val="032F62"/>
                </a:solidFill>
                <a:effectLst/>
                <a:latin typeface="Consolas" panose="020B0609020204030204" pitchFamily="49" charset="0"/>
              </a:rPr>
              <a:t>"</a:t>
            </a:r>
            <a:r>
              <a:rPr lang="da-DK" sz="1200" b="1" i="0" dirty="0">
                <a:solidFill>
                  <a:srgbClr val="1F2328"/>
                </a:solidFill>
                <a:effectLst/>
                <a:latin typeface="Consolas" panose="020B0609020204030204" pitchFamily="49" charset="0"/>
              </a:rPr>
              <a:t>, </a:t>
            </a:r>
            <a:r>
              <a:rPr lang="da-DK" sz="1200" b="1" i="0" dirty="0">
                <a:solidFill>
                  <a:srgbClr val="032F62"/>
                </a:solidFill>
                <a:effectLst/>
                <a:latin typeface="Consolas" panose="020B0609020204030204" pitchFamily="49" charset="0"/>
              </a:rPr>
              <a:t>”5000"</a:t>
            </a:r>
            <a:r>
              <a:rPr lang="da-DK" sz="1200" b="1" i="0" dirty="0">
                <a:solidFill>
                  <a:srgbClr val="1F2328"/>
                </a:solidFill>
                <a:effectLst/>
                <a:latin typeface="Consolas" panose="020B0609020204030204" pitchFamily="49" charset="0"/>
              </a:rPr>
              <a:t>);</a:t>
            </a:r>
          </a:p>
          <a:p>
            <a:pPr marL="12700" indent="0">
              <a:buNone/>
            </a:pPr>
            <a:endParaRPr lang="en-US" sz="1200" dirty="0">
              <a:latin typeface="Consolas" panose="020B0609020204030204" pitchFamily="49" charset="0"/>
            </a:endParaRPr>
          </a:p>
          <a:p>
            <a:pPr marL="12700" indent="0">
              <a:buNone/>
            </a:pPr>
            <a:r>
              <a:rPr lang="en-US" sz="1200" dirty="0">
                <a:latin typeface="Consolas" panose="020B0609020204030204" pitchFamily="49" charset="0"/>
              </a:rPr>
              <a:t>try (</a:t>
            </a:r>
            <a:r>
              <a:rPr lang="en-US" sz="1200" dirty="0" err="1">
                <a:latin typeface="Consolas" panose="020B0609020204030204" pitchFamily="49" charset="0"/>
              </a:rPr>
              <a:t>KafkaConsumer</a:t>
            </a:r>
            <a:r>
              <a:rPr lang="en-US" sz="1200" dirty="0">
                <a:latin typeface="Consolas" panose="020B0609020204030204" pitchFamily="49" charset="0"/>
              </a:rPr>
              <a:t>&lt;String, Supplier&gt; consumer = new </a:t>
            </a:r>
            <a:r>
              <a:rPr lang="en-US" sz="1200" dirty="0" err="1">
                <a:latin typeface="Consolas" panose="020B0609020204030204" pitchFamily="49" charset="0"/>
              </a:rPr>
              <a:t>KafkaConsumer</a:t>
            </a:r>
            <a:r>
              <a:rPr lang="en-US" sz="1200" dirty="0">
                <a:latin typeface="Consolas" panose="020B0609020204030204" pitchFamily="49" charset="0"/>
              </a:rPr>
              <a:t>&lt;&gt;(props)) {</a:t>
            </a:r>
          </a:p>
          <a:p>
            <a:pPr marL="12700" indent="0">
              <a:buNone/>
            </a:pPr>
            <a:r>
              <a:rPr lang="en-US" sz="1200" dirty="0">
                <a:latin typeface="Consolas" panose="020B0609020204030204" pitchFamily="49" charset="0"/>
              </a:rPr>
              <a:t>   </a:t>
            </a:r>
            <a:r>
              <a:rPr lang="en-US" sz="1200" dirty="0" err="1">
                <a:latin typeface="Consolas" panose="020B0609020204030204" pitchFamily="49" charset="0"/>
              </a:rPr>
              <a:t>consumer.subscribe</a:t>
            </a:r>
            <a:r>
              <a:rPr lang="en-US" sz="1200" dirty="0">
                <a:latin typeface="Consolas" panose="020B0609020204030204" pitchFamily="49" charset="0"/>
              </a:rPr>
              <a:t>(</a:t>
            </a:r>
            <a:r>
              <a:rPr lang="en-US" sz="1200" dirty="0" err="1">
                <a:latin typeface="Consolas" panose="020B0609020204030204" pitchFamily="49" charset="0"/>
              </a:rPr>
              <a:t>Arrays.asList</a:t>
            </a:r>
            <a:r>
              <a:rPr lang="en-US" sz="1200" dirty="0">
                <a:latin typeface="Consolas" panose="020B0609020204030204" pitchFamily="49" charset="0"/>
              </a:rPr>
              <a:t>(</a:t>
            </a:r>
            <a:r>
              <a:rPr lang="en-US" sz="1200" dirty="0" err="1">
                <a:latin typeface="Consolas" panose="020B0609020204030204" pitchFamily="49" charset="0"/>
              </a:rPr>
              <a:t>topicName</a:t>
            </a:r>
            <a:r>
              <a:rPr lang="en-US" sz="1200" dirty="0">
                <a:latin typeface="Consolas" panose="020B0609020204030204" pitchFamily="49" charset="0"/>
              </a:rPr>
              <a:t>));</a:t>
            </a:r>
          </a:p>
          <a:p>
            <a:pPr marL="12700" indent="0">
              <a:buNone/>
            </a:pPr>
            <a:r>
              <a:rPr lang="en-US" sz="1200" dirty="0">
                <a:latin typeface="Consolas" panose="020B0609020204030204" pitchFamily="49" charset="0"/>
              </a:rPr>
              <a:t>   while (true) {</a:t>
            </a:r>
          </a:p>
          <a:p>
            <a:pPr marL="12700" indent="0">
              <a:buNone/>
            </a:pPr>
            <a:r>
              <a:rPr lang="en-US" sz="1200" dirty="0">
                <a:latin typeface="Consolas" panose="020B0609020204030204" pitchFamily="49" charset="0"/>
              </a:rPr>
              <a:t>      </a:t>
            </a:r>
            <a:r>
              <a:rPr lang="en-US" sz="1200" dirty="0" err="1">
                <a:latin typeface="Consolas" panose="020B0609020204030204" pitchFamily="49" charset="0"/>
              </a:rPr>
              <a:t>ConsumerRecords</a:t>
            </a:r>
            <a:r>
              <a:rPr lang="en-US" sz="1200" dirty="0">
                <a:latin typeface="Consolas" panose="020B0609020204030204" pitchFamily="49" charset="0"/>
              </a:rPr>
              <a:t>&lt;String, Supplier&gt; records = </a:t>
            </a:r>
            <a:r>
              <a:rPr lang="en-US" sz="1200" dirty="0" err="1">
                <a:latin typeface="Consolas" panose="020B0609020204030204" pitchFamily="49" charset="0"/>
              </a:rPr>
              <a:t>consumer.poll</a:t>
            </a:r>
            <a:r>
              <a:rPr lang="en-US" sz="1200" dirty="0">
                <a:latin typeface="Consolas" panose="020B0609020204030204" pitchFamily="49" charset="0"/>
              </a:rPr>
              <a:t>(100);</a:t>
            </a:r>
          </a:p>
          <a:p>
            <a:pPr marL="12700" indent="0">
              <a:buNone/>
            </a:pPr>
            <a:r>
              <a:rPr lang="en-US" sz="1200" dirty="0">
                <a:latin typeface="Consolas" panose="020B0609020204030204" pitchFamily="49" charset="0"/>
              </a:rPr>
              <a:t>      for (</a:t>
            </a:r>
            <a:r>
              <a:rPr lang="en-US" sz="1200" dirty="0" err="1">
                <a:latin typeface="Consolas" panose="020B0609020204030204" pitchFamily="49" charset="0"/>
              </a:rPr>
              <a:t>ConsumerRecord</a:t>
            </a:r>
            <a:r>
              <a:rPr lang="en-US" sz="1200" dirty="0">
                <a:latin typeface="Consolas" panose="020B0609020204030204" pitchFamily="49" charset="0"/>
              </a:rPr>
              <a:t>&lt;String, Supplier&gt; record : records) {</a:t>
            </a:r>
          </a:p>
          <a:p>
            <a:pPr marL="12700" indent="0">
              <a:buNone/>
            </a:pPr>
            <a:r>
              <a:rPr lang="en-US" sz="1200" dirty="0">
                <a:latin typeface="Consolas" panose="020B0609020204030204" pitchFamily="49" charset="0"/>
              </a:rPr>
              <a:t>         ...</a:t>
            </a:r>
          </a:p>
          <a:p>
            <a:pPr marL="12700" indent="0">
              <a:buNone/>
            </a:pPr>
            <a:r>
              <a:rPr lang="en-US" sz="1200" dirty="0">
                <a:latin typeface="Consolas" panose="020B0609020204030204" pitchFamily="49" charset="0"/>
              </a:rPr>
              <a:t>      }</a:t>
            </a:r>
          </a:p>
          <a:p>
            <a:pPr marL="12700" indent="0">
              <a:buNone/>
            </a:pPr>
            <a:r>
              <a:rPr lang="en-US" sz="1200" dirty="0">
                <a:latin typeface="Consolas" panose="020B0609020204030204" pitchFamily="49" charset="0"/>
              </a:rPr>
              <a:t>}</a:t>
            </a:r>
          </a:p>
          <a:p>
            <a:pPr marL="12700" indent="0">
              <a:buNone/>
            </a:pPr>
            <a:r>
              <a:rPr lang="en-US" sz="1200" dirty="0">
                <a:latin typeface="Consolas" panose="020B0609020204030204" pitchFamily="49" charset="0"/>
              </a:rPr>
              <a:t>} catch (Exception ex) {</a:t>
            </a:r>
          </a:p>
          <a:p>
            <a:pPr marL="12700" indent="0">
              <a:buNone/>
            </a:pPr>
            <a:r>
              <a:rPr lang="en-US" sz="1200" dirty="0">
                <a:latin typeface="Consolas" panose="020B0609020204030204" pitchFamily="49" charset="0"/>
              </a:rPr>
              <a:t>} finally {</a:t>
            </a:r>
          </a:p>
          <a:p>
            <a:pPr marL="12700" indent="0">
              <a:buNone/>
            </a:pPr>
            <a:r>
              <a:rPr lang="en-US" sz="1200" dirty="0">
                <a:latin typeface="Consolas" panose="020B0609020204030204" pitchFamily="49" charset="0"/>
              </a:rPr>
              <a:t>   </a:t>
            </a:r>
            <a:r>
              <a:rPr lang="en-US" sz="1200" dirty="0" err="1">
                <a:latin typeface="Consolas" panose="020B0609020204030204" pitchFamily="49" charset="0"/>
              </a:rPr>
              <a:t>consumer.close</a:t>
            </a:r>
            <a:r>
              <a:rPr lang="en-US" sz="1200" dirty="0">
                <a:latin typeface="Consolas" panose="020B0609020204030204" pitchFamily="49" charset="0"/>
              </a:rPr>
              <a:t>();</a:t>
            </a:r>
          </a:p>
          <a:p>
            <a:pPr marL="12700" indent="0">
              <a:buNone/>
            </a:pPr>
            <a:r>
              <a:rPr lang="en-US" sz="1200" dirty="0">
                <a:latin typeface="Consolas" panose="020B0609020204030204" pitchFamily="49" charset="0"/>
              </a:rPr>
              <a:t>}</a:t>
            </a:r>
          </a:p>
        </p:txBody>
      </p:sp>
      <p:sp>
        <p:nvSpPr>
          <p:cNvPr id="4" name="Pil: venstre 3">
            <a:extLst>
              <a:ext uri="{FF2B5EF4-FFF2-40B4-BE49-F238E27FC236}">
                <a16:creationId xmlns:a16="http://schemas.microsoft.com/office/drawing/2014/main" id="{EEA19CF0-6478-494A-07FF-7143AB2FA837}"/>
              </a:ext>
            </a:extLst>
          </p:cNvPr>
          <p:cNvSpPr/>
          <p:nvPr/>
        </p:nvSpPr>
        <p:spPr>
          <a:xfrm>
            <a:off x="4425950" y="1428750"/>
            <a:ext cx="2463800"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Auto-commit every 5 sec</a:t>
            </a:r>
          </a:p>
        </p:txBody>
      </p:sp>
    </p:spTree>
    <p:extLst>
      <p:ext uri="{BB962C8B-B14F-4D97-AF65-F5344CB8AC3E}">
        <p14:creationId xmlns:p14="http://schemas.microsoft.com/office/powerpoint/2010/main" val="2976014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2EDC3E-2BD8-79E0-B3C1-FD42157C23D0}"/>
              </a:ext>
            </a:extLst>
          </p:cNvPr>
          <p:cNvSpPr>
            <a:spLocks noGrp="1"/>
          </p:cNvSpPr>
          <p:nvPr>
            <p:ph type="title"/>
          </p:nvPr>
        </p:nvSpPr>
        <p:spPr/>
        <p:txBody>
          <a:bodyPr/>
          <a:lstStyle/>
          <a:p>
            <a:r>
              <a:rPr lang="en-US" dirty="0"/>
              <a:t>Manually commit offsets</a:t>
            </a:r>
          </a:p>
        </p:txBody>
      </p:sp>
      <p:sp>
        <p:nvSpPr>
          <p:cNvPr id="3" name="Pladsholder til tekst 2">
            <a:extLst>
              <a:ext uri="{FF2B5EF4-FFF2-40B4-BE49-F238E27FC236}">
                <a16:creationId xmlns:a16="http://schemas.microsoft.com/office/drawing/2014/main" id="{513D9FBD-E630-EF15-9D5C-94AAC1FD7DE2}"/>
              </a:ext>
            </a:extLst>
          </p:cNvPr>
          <p:cNvSpPr>
            <a:spLocks noGrp="1"/>
          </p:cNvSpPr>
          <p:nvPr>
            <p:ph type="body" idx="1"/>
          </p:nvPr>
        </p:nvSpPr>
        <p:spPr>
          <a:xfrm>
            <a:off x="360362" y="1052512"/>
            <a:ext cx="5225760" cy="5392738"/>
          </a:xfrm>
        </p:spPr>
        <p:txBody>
          <a:bodyPr/>
          <a:lstStyle/>
          <a:p>
            <a:pPr marL="12700" indent="0">
              <a:buNone/>
            </a:pPr>
            <a:r>
              <a:rPr lang="en-US" sz="1600" dirty="0">
                <a:latin typeface="+mn-lt"/>
              </a:rPr>
              <a:t>Manually commit of offsets allows the application to control what offsets are communicated back to Kafka as committed. By setting </a:t>
            </a:r>
            <a:r>
              <a:rPr lang="en-US" sz="1600" b="0" i="0" dirty="0" err="1">
                <a:solidFill>
                  <a:srgbClr val="212529"/>
                </a:solidFill>
                <a:effectLst/>
                <a:latin typeface="Consolas" panose="020B0609020204030204" pitchFamily="49" charset="0"/>
              </a:rPr>
              <a:t>enable.auto.commit</a:t>
            </a:r>
            <a:r>
              <a:rPr lang="en-US" sz="1600" b="0" i="0" dirty="0">
                <a:solidFill>
                  <a:srgbClr val="212529"/>
                </a:solidFill>
                <a:effectLst/>
                <a:latin typeface="Consolas" panose="020B0609020204030204" pitchFamily="49" charset="0"/>
              </a:rPr>
              <a:t> </a:t>
            </a:r>
            <a:r>
              <a:rPr lang="en-US" sz="1600" b="0" i="0" dirty="0">
                <a:solidFill>
                  <a:srgbClr val="212529"/>
                </a:solidFill>
                <a:effectLst/>
                <a:latin typeface="+mn-lt"/>
              </a:rPr>
              <a:t>to false, the consumer stops the periodic auto-commit process. There are two ways to do manual commit. </a:t>
            </a:r>
          </a:p>
          <a:p>
            <a:pPr marL="12700" indent="0">
              <a:buNone/>
            </a:pPr>
            <a:r>
              <a:rPr lang="en-US" sz="1600" b="0" i="0" dirty="0">
                <a:solidFill>
                  <a:srgbClr val="212529"/>
                </a:solidFill>
                <a:effectLst/>
                <a:latin typeface="+mn-lt"/>
              </a:rPr>
              <a:t>One is a synchronous call that blocks until the broker confirms that the offset has been committed and the other is an async call. The async has very little performance impact on the application but offers no guarantee of success/failure whereas the sync version offers high guarantee of success/failure with some performance impacts. </a:t>
            </a:r>
          </a:p>
          <a:p>
            <a:pPr marL="12700" indent="0">
              <a:buNone/>
            </a:pPr>
            <a:endParaRPr lang="en-US" sz="1600" dirty="0">
              <a:solidFill>
                <a:srgbClr val="212529"/>
              </a:solidFill>
              <a:latin typeface="+mn-lt"/>
            </a:endParaRPr>
          </a:p>
          <a:p>
            <a:pPr marL="12700" indent="0">
              <a:buNone/>
            </a:pPr>
            <a:r>
              <a:rPr lang="en-US" sz="1600" b="0" i="0" dirty="0">
                <a:solidFill>
                  <a:srgbClr val="212529"/>
                </a:solidFill>
                <a:effectLst/>
                <a:latin typeface="+mn-lt"/>
              </a:rPr>
              <a:t>Typically, you would use a combination of the two when designing the offset commit strategy.</a:t>
            </a:r>
          </a:p>
          <a:p>
            <a:pPr marL="12700" indent="0">
              <a:buNone/>
            </a:pPr>
            <a:endParaRPr lang="en-US" sz="1600" dirty="0">
              <a:solidFill>
                <a:srgbClr val="212529"/>
              </a:solidFill>
              <a:latin typeface="+mn-lt"/>
            </a:endParaRPr>
          </a:p>
          <a:p>
            <a:pPr marL="12700" indent="0">
              <a:buNone/>
            </a:pPr>
            <a:r>
              <a:rPr lang="en-US" sz="1600" dirty="0">
                <a:solidFill>
                  <a:srgbClr val="FF0000"/>
                </a:solidFill>
                <a:latin typeface="+mn-lt"/>
              </a:rPr>
              <a:t>Be careful with the sync frequency (long processing latency) – the group coordinator may think the consumer is not responding!</a:t>
            </a:r>
          </a:p>
        </p:txBody>
      </p:sp>
      <p:pic>
        <p:nvPicPr>
          <p:cNvPr id="4" name="Billede 3">
            <a:extLst>
              <a:ext uri="{FF2B5EF4-FFF2-40B4-BE49-F238E27FC236}">
                <a16:creationId xmlns:a16="http://schemas.microsoft.com/office/drawing/2014/main" id="{6AC0775B-BBD6-4897-6E3A-BA4510969159}"/>
              </a:ext>
            </a:extLst>
          </p:cNvPr>
          <p:cNvPicPr>
            <a:picLocks/>
          </p:cNvPicPr>
          <p:nvPr/>
        </p:nvPicPr>
        <p:blipFill>
          <a:blip r:embed="rId2"/>
          <a:stretch>
            <a:fillRect/>
          </a:stretch>
        </p:blipFill>
        <p:spPr>
          <a:xfrm>
            <a:off x="5586122" y="1886857"/>
            <a:ext cx="3910013" cy="2781300"/>
          </a:xfrm>
          <a:prstGeom prst="rect">
            <a:avLst/>
          </a:prstGeom>
        </p:spPr>
      </p:pic>
      <p:sp>
        <p:nvSpPr>
          <p:cNvPr id="5" name="Pil: venstre 4">
            <a:extLst>
              <a:ext uri="{FF2B5EF4-FFF2-40B4-BE49-F238E27FC236}">
                <a16:creationId xmlns:a16="http://schemas.microsoft.com/office/drawing/2014/main" id="{2F03FC72-5B1C-4E89-1DD3-3D6B5683E65C}"/>
              </a:ext>
            </a:extLst>
          </p:cNvPr>
          <p:cNvSpPr/>
          <p:nvPr/>
        </p:nvSpPr>
        <p:spPr>
          <a:xfrm>
            <a:off x="5040312" y="5790310"/>
            <a:ext cx="226218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Why is that a problem?</a:t>
            </a:r>
          </a:p>
        </p:txBody>
      </p:sp>
    </p:spTree>
    <p:extLst>
      <p:ext uri="{BB962C8B-B14F-4D97-AF65-F5344CB8AC3E}">
        <p14:creationId xmlns:p14="http://schemas.microsoft.com/office/powerpoint/2010/main" val="4014355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1E5326-F6ED-C2D9-0066-DF773122B21F}"/>
              </a:ext>
            </a:extLst>
          </p:cNvPr>
          <p:cNvSpPr>
            <a:spLocks noGrp="1"/>
          </p:cNvSpPr>
          <p:nvPr>
            <p:ph type="title"/>
          </p:nvPr>
        </p:nvSpPr>
        <p:spPr/>
        <p:txBody>
          <a:bodyPr/>
          <a:lstStyle/>
          <a:p>
            <a:r>
              <a:rPr lang="en-US" dirty="0"/>
              <a:t>Consumer – manual commit</a:t>
            </a:r>
          </a:p>
        </p:txBody>
      </p:sp>
      <p:sp>
        <p:nvSpPr>
          <p:cNvPr id="3" name="Pladsholder til tekst 2">
            <a:extLst>
              <a:ext uri="{FF2B5EF4-FFF2-40B4-BE49-F238E27FC236}">
                <a16:creationId xmlns:a16="http://schemas.microsoft.com/office/drawing/2014/main" id="{A901A975-B2BA-DC92-47D6-2F4CD5CBB6C0}"/>
              </a:ext>
            </a:extLst>
          </p:cNvPr>
          <p:cNvSpPr>
            <a:spLocks noGrp="1"/>
          </p:cNvSpPr>
          <p:nvPr>
            <p:ph type="body" idx="1"/>
          </p:nvPr>
        </p:nvSpPr>
        <p:spPr>
          <a:xfrm>
            <a:off x="360362" y="1052512"/>
            <a:ext cx="7085467" cy="5010831"/>
          </a:xfrm>
        </p:spPr>
        <p:style>
          <a:lnRef idx="1">
            <a:schemeClr val="dk1"/>
          </a:lnRef>
          <a:fillRef idx="2">
            <a:schemeClr val="dk1"/>
          </a:fillRef>
          <a:effectRef idx="1">
            <a:schemeClr val="dk1"/>
          </a:effectRef>
          <a:fontRef idx="minor">
            <a:schemeClr val="dk1"/>
          </a:fontRef>
        </p:style>
        <p:txBody>
          <a:bodyPr/>
          <a:lstStyle/>
          <a:p>
            <a:pPr marL="12700" indent="0">
              <a:buNone/>
            </a:pPr>
            <a:r>
              <a:rPr lang="da-DK" sz="1200" b="0" i="0" dirty="0">
                <a:solidFill>
                  <a:srgbClr val="24292E"/>
                </a:solidFill>
                <a:effectLst/>
                <a:latin typeface="Consolas" panose="020B0609020204030204" pitchFamily="49" charset="0"/>
              </a:rPr>
              <a:t>Properties</a:t>
            </a:r>
            <a:r>
              <a:rPr lang="da-DK" sz="1200" b="0" i="0" dirty="0">
                <a:solidFill>
                  <a:srgbClr val="1F2328"/>
                </a:solidFill>
                <a:effectLst/>
                <a:latin typeface="Consolas" panose="020B0609020204030204" pitchFamily="49" charset="0"/>
              </a:rPr>
              <a:t> props = </a:t>
            </a:r>
            <a:r>
              <a:rPr lang="da-DK" sz="1200" b="0" i="0" dirty="0">
                <a:solidFill>
                  <a:srgbClr val="D73A49"/>
                </a:solidFill>
                <a:effectLst/>
                <a:latin typeface="Consolas" panose="020B0609020204030204" pitchFamily="49" charset="0"/>
              </a:rPr>
              <a:t>new</a:t>
            </a:r>
            <a:r>
              <a:rPr lang="da-DK" sz="1200" b="0" i="0" dirty="0">
                <a:solidFill>
                  <a:srgbClr val="1F2328"/>
                </a:solidFill>
                <a:effectLst/>
                <a:latin typeface="Consolas" panose="020B0609020204030204" pitchFamily="49" charset="0"/>
              </a:rPr>
              <a:t> </a:t>
            </a:r>
            <a:r>
              <a:rPr lang="da-DK" sz="1200" b="0" i="0" dirty="0">
                <a:solidFill>
                  <a:srgbClr val="24292E"/>
                </a:solidFill>
                <a:effectLst/>
                <a:latin typeface="Consolas" panose="020B0609020204030204" pitchFamily="49" charset="0"/>
              </a:rPr>
              <a:t>Properties</a:t>
            </a:r>
            <a:r>
              <a:rPr lang="da-DK" sz="1200" b="0" i="0" dirty="0">
                <a:solidFill>
                  <a:srgbClr val="1F2328"/>
                </a:solidFill>
                <a:effectLst/>
                <a:latin typeface="Consolas" panose="020B0609020204030204" pitchFamily="49" charset="0"/>
              </a:rPr>
              <a:t>();</a:t>
            </a:r>
          </a:p>
          <a:p>
            <a:pPr marL="12700" indent="0">
              <a:buNone/>
            </a:pPr>
            <a:r>
              <a:rPr lang="da-DK" sz="1200" b="1" i="0" dirty="0" err="1">
                <a:solidFill>
                  <a:srgbClr val="1F2328"/>
                </a:solidFill>
                <a:effectLst/>
                <a:latin typeface="Consolas" panose="020B0609020204030204" pitchFamily="49" charset="0"/>
              </a:rPr>
              <a:t>props.</a:t>
            </a:r>
            <a:r>
              <a:rPr lang="da-DK" sz="1200" b="1" i="0" dirty="0" err="1">
                <a:solidFill>
                  <a:srgbClr val="6F42C1"/>
                </a:solidFill>
                <a:effectLst/>
                <a:latin typeface="Consolas" panose="020B0609020204030204" pitchFamily="49" charset="0"/>
              </a:rPr>
              <a:t>put</a:t>
            </a:r>
            <a:r>
              <a:rPr lang="da-DK" sz="1200" b="1" i="0" dirty="0">
                <a:solidFill>
                  <a:srgbClr val="1F2328"/>
                </a:solidFill>
                <a:effectLst/>
                <a:latin typeface="Consolas" panose="020B0609020204030204" pitchFamily="49" charset="0"/>
              </a:rPr>
              <a:t>(</a:t>
            </a:r>
            <a:r>
              <a:rPr lang="da-DK" sz="1200" b="1" i="0" dirty="0">
                <a:solidFill>
                  <a:srgbClr val="032F62"/>
                </a:solidFill>
                <a:effectLst/>
                <a:latin typeface="Consolas" panose="020B0609020204030204" pitchFamily="49" charset="0"/>
              </a:rPr>
              <a:t>"</a:t>
            </a:r>
            <a:r>
              <a:rPr lang="da-DK" sz="1200" b="1" i="0" dirty="0" err="1">
                <a:solidFill>
                  <a:srgbClr val="032F62"/>
                </a:solidFill>
                <a:effectLst/>
                <a:latin typeface="Consolas" panose="020B0609020204030204" pitchFamily="49" charset="0"/>
              </a:rPr>
              <a:t>enable.auto.commit</a:t>
            </a:r>
            <a:r>
              <a:rPr lang="da-DK" sz="1200" b="1" i="0" dirty="0">
                <a:solidFill>
                  <a:srgbClr val="032F62"/>
                </a:solidFill>
                <a:effectLst/>
                <a:latin typeface="Consolas" panose="020B0609020204030204" pitchFamily="49" charset="0"/>
              </a:rPr>
              <a:t>"</a:t>
            </a:r>
            <a:r>
              <a:rPr lang="da-DK" sz="1200" b="1" i="0" dirty="0">
                <a:solidFill>
                  <a:srgbClr val="1F2328"/>
                </a:solidFill>
                <a:effectLst/>
                <a:latin typeface="Consolas" panose="020B0609020204030204" pitchFamily="49" charset="0"/>
              </a:rPr>
              <a:t>, </a:t>
            </a:r>
            <a:r>
              <a:rPr lang="da-DK" sz="1200" b="1" i="0" dirty="0">
                <a:solidFill>
                  <a:srgbClr val="032F62"/>
                </a:solidFill>
                <a:effectLst/>
                <a:latin typeface="Consolas" panose="020B0609020204030204" pitchFamily="49" charset="0"/>
              </a:rPr>
              <a:t>"false"</a:t>
            </a:r>
            <a:r>
              <a:rPr lang="da-DK" sz="1200" b="1" i="0" dirty="0">
                <a:solidFill>
                  <a:srgbClr val="1F2328"/>
                </a:solidFill>
                <a:effectLst/>
                <a:latin typeface="Consolas" panose="020B0609020204030204" pitchFamily="49" charset="0"/>
              </a:rPr>
              <a:t>);</a:t>
            </a:r>
            <a:endParaRPr lang="en-US" sz="1200" b="1" dirty="0">
              <a:latin typeface="Consolas" panose="020B0609020204030204" pitchFamily="49" charset="0"/>
            </a:endParaRPr>
          </a:p>
          <a:p>
            <a:pPr marL="12700" indent="0">
              <a:buNone/>
            </a:pPr>
            <a:endParaRPr lang="en-US" sz="1200" dirty="0">
              <a:latin typeface="Consolas" panose="020B0609020204030204" pitchFamily="49" charset="0"/>
            </a:endParaRPr>
          </a:p>
          <a:p>
            <a:pPr marL="12700" indent="0">
              <a:buNone/>
            </a:pPr>
            <a:r>
              <a:rPr lang="en-US" sz="1200" dirty="0">
                <a:latin typeface="Consolas" panose="020B0609020204030204" pitchFamily="49" charset="0"/>
              </a:rPr>
              <a:t>try (</a:t>
            </a:r>
            <a:r>
              <a:rPr lang="en-US" sz="1200" dirty="0" err="1">
                <a:latin typeface="Consolas" panose="020B0609020204030204" pitchFamily="49" charset="0"/>
              </a:rPr>
              <a:t>KafkaConsumer</a:t>
            </a:r>
            <a:r>
              <a:rPr lang="en-US" sz="1200" dirty="0">
                <a:latin typeface="Consolas" panose="020B0609020204030204" pitchFamily="49" charset="0"/>
              </a:rPr>
              <a:t>&lt;String, Supplier&gt; consumer = new </a:t>
            </a:r>
            <a:r>
              <a:rPr lang="en-US" sz="1200" dirty="0" err="1">
                <a:latin typeface="Consolas" panose="020B0609020204030204" pitchFamily="49" charset="0"/>
              </a:rPr>
              <a:t>KafkaConsumer</a:t>
            </a:r>
            <a:r>
              <a:rPr lang="en-US" sz="1200" dirty="0">
                <a:latin typeface="Consolas" panose="020B0609020204030204" pitchFamily="49" charset="0"/>
              </a:rPr>
              <a:t>&lt;&gt;(props)) {</a:t>
            </a:r>
          </a:p>
          <a:p>
            <a:pPr marL="12700" indent="0">
              <a:buNone/>
            </a:pPr>
            <a:r>
              <a:rPr lang="en-US" sz="1200" dirty="0">
                <a:latin typeface="Consolas" panose="020B0609020204030204" pitchFamily="49" charset="0"/>
              </a:rPr>
              <a:t>   </a:t>
            </a:r>
            <a:r>
              <a:rPr lang="en-US" sz="1200" dirty="0" err="1">
                <a:latin typeface="Consolas" panose="020B0609020204030204" pitchFamily="49" charset="0"/>
              </a:rPr>
              <a:t>consumer.subscribe</a:t>
            </a:r>
            <a:r>
              <a:rPr lang="en-US" sz="1200" dirty="0">
                <a:latin typeface="Consolas" panose="020B0609020204030204" pitchFamily="49" charset="0"/>
              </a:rPr>
              <a:t>(</a:t>
            </a:r>
            <a:r>
              <a:rPr lang="en-US" sz="1200" dirty="0" err="1">
                <a:latin typeface="Consolas" panose="020B0609020204030204" pitchFamily="49" charset="0"/>
              </a:rPr>
              <a:t>Arrays.asList</a:t>
            </a:r>
            <a:r>
              <a:rPr lang="en-US" sz="1200" dirty="0">
                <a:latin typeface="Consolas" panose="020B0609020204030204" pitchFamily="49" charset="0"/>
              </a:rPr>
              <a:t>(</a:t>
            </a:r>
            <a:r>
              <a:rPr lang="en-US" sz="1200" dirty="0" err="1">
                <a:latin typeface="Consolas" panose="020B0609020204030204" pitchFamily="49" charset="0"/>
              </a:rPr>
              <a:t>topicName</a:t>
            </a:r>
            <a:r>
              <a:rPr lang="en-US" sz="1200" dirty="0">
                <a:latin typeface="Consolas" panose="020B0609020204030204" pitchFamily="49" charset="0"/>
              </a:rPr>
              <a:t>));</a:t>
            </a:r>
          </a:p>
          <a:p>
            <a:pPr marL="12700" indent="0">
              <a:buNone/>
            </a:pPr>
            <a:r>
              <a:rPr lang="en-US" sz="1200" dirty="0">
                <a:latin typeface="Consolas" panose="020B0609020204030204" pitchFamily="49" charset="0"/>
              </a:rPr>
              <a:t>   while (true) {</a:t>
            </a:r>
          </a:p>
          <a:p>
            <a:pPr marL="12700" indent="0">
              <a:buNone/>
            </a:pPr>
            <a:r>
              <a:rPr lang="en-US" sz="1200" dirty="0">
                <a:latin typeface="Consolas" panose="020B0609020204030204" pitchFamily="49" charset="0"/>
              </a:rPr>
              <a:t>      </a:t>
            </a:r>
            <a:r>
              <a:rPr lang="en-US" sz="1200" dirty="0" err="1">
                <a:latin typeface="Consolas" panose="020B0609020204030204" pitchFamily="49" charset="0"/>
              </a:rPr>
              <a:t>ConsumerRecords</a:t>
            </a:r>
            <a:r>
              <a:rPr lang="en-US" sz="1200" dirty="0">
                <a:latin typeface="Consolas" panose="020B0609020204030204" pitchFamily="49" charset="0"/>
              </a:rPr>
              <a:t>&lt;String, Supplier&gt; records = </a:t>
            </a:r>
            <a:r>
              <a:rPr lang="en-US" sz="1200" dirty="0" err="1">
                <a:latin typeface="Consolas" panose="020B0609020204030204" pitchFamily="49" charset="0"/>
              </a:rPr>
              <a:t>consumer.poll</a:t>
            </a:r>
            <a:r>
              <a:rPr lang="en-US" sz="1200" dirty="0">
                <a:latin typeface="Consolas" panose="020B0609020204030204" pitchFamily="49" charset="0"/>
              </a:rPr>
              <a:t>(100);</a:t>
            </a:r>
          </a:p>
          <a:p>
            <a:pPr marL="12700" indent="0">
              <a:buNone/>
            </a:pPr>
            <a:r>
              <a:rPr lang="en-US" sz="1200" dirty="0">
                <a:latin typeface="Consolas" panose="020B0609020204030204" pitchFamily="49" charset="0"/>
              </a:rPr>
              <a:t>      for (</a:t>
            </a:r>
            <a:r>
              <a:rPr lang="en-US" sz="1200" dirty="0" err="1">
                <a:latin typeface="Consolas" panose="020B0609020204030204" pitchFamily="49" charset="0"/>
              </a:rPr>
              <a:t>ConsumerRecord</a:t>
            </a:r>
            <a:r>
              <a:rPr lang="en-US" sz="1200" dirty="0">
                <a:latin typeface="Consolas" panose="020B0609020204030204" pitchFamily="49" charset="0"/>
              </a:rPr>
              <a:t>&lt;String, Supplier&gt; record : records) {</a:t>
            </a:r>
          </a:p>
          <a:p>
            <a:pPr marL="12700" indent="0">
              <a:buNone/>
            </a:pPr>
            <a:r>
              <a:rPr lang="en-US" sz="1200" dirty="0">
                <a:latin typeface="Consolas" panose="020B0609020204030204" pitchFamily="49" charset="0"/>
              </a:rPr>
              <a:t>         ...</a:t>
            </a:r>
          </a:p>
          <a:p>
            <a:pPr marL="12700" indent="0">
              <a:buNone/>
            </a:pPr>
            <a:r>
              <a:rPr lang="en-US" sz="1200" dirty="0">
                <a:latin typeface="Consolas" panose="020B0609020204030204" pitchFamily="49" charset="0"/>
              </a:rPr>
              <a:t>      }</a:t>
            </a:r>
          </a:p>
          <a:p>
            <a:pPr marL="12700" indent="0">
              <a:buNone/>
            </a:pPr>
            <a:r>
              <a:rPr lang="en-US" sz="1200" b="1" dirty="0">
                <a:latin typeface="Consolas" panose="020B0609020204030204" pitchFamily="49" charset="0"/>
              </a:rPr>
              <a:t>      </a:t>
            </a:r>
            <a:r>
              <a:rPr lang="en-US" sz="1200" b="1" dirty="0" err="1">
                <a:latin typeface="Consolas" panose="020B0609020204030204" pitchFamily="49" charset="0"/>
              </a:rPr>
              <a:t>consumer.commitAsync</a:t>
            </a:r>
            <a:r>
              <a:rPr lang="en-US" sz="1200" b="1" dirty="0">
                <a:latin typeface="Consolas" panose="020B0609020204030204" pitchFamily="49" charset="0"/>
              </a:rPr>
              <a:t>();</a:t>
            </a:r>
          </a:p>
          <a:p>
            <a:pPr marL="12700" indent="0">
              <a:buNone/>
            </a:pPr>
            <a:r>
              <a:rPr lang="en-US" sz="1200" dirty="0">
                <a:latin typeface="Consolas" panose="020B0609020204030204" pitchFamily="49" charset="0"/>
              </a:rPr>
              <a:t>   }</a:t>
            </a:r>
          </a:p>
          <a:p>
            <a:pPr marL="12700" indent="0">
              <a:buNone/>
            </a:pPr>
            <a:r>
              <a:rPr lang="en-US" sz="1200" dirty="0">
                <a:latin typeface="Consolas" panose="020B0609020204030204" pitchFamily="49" charset="0"/>
              </a:rPr>
              <a:t>} catch (Exception ex) {</a:t>
            </a:r>
          </a:p>
          <a:p>
            <a:pPr marL="12700" indent="0">
              <a:buNone/>
            </a:pPr>
            <a:r>
              <a:rPr lang="en-US" sz="1200" dirty="0">
                <a:latin typeface="Consolas" panose="020B0609020204030204" pitchFamily="49" charset="0"/>
              </a:rPr>
              <a:t>} finally {</a:t>
            </a:r>
          </a:p>
          <a:p>
            <a:pPr marL="12700" indent="0">
              <a:buNone/>
            </a:pPr>
            <a:r>
              <a:rPr lang="en-US" sz="1200" b="1" dirty="0">
                <a:latin typeface="Consolas" panose="020B0609020204030204" pitchFamily="49" charset="0"/>
              </a:rPr>
              <a:t>   </a:t>
            </a:r>
            <a:r>
              <a:rPr lang="en-US" sz="1200" b="1" dirty="0" err="1">
                <a:latin typeface="Consolas" panose="020B0609020204030204" pitchFamily="49" charset="0"/>
              </a:rPr>
              <a:t>consumer.commitSync</a:t>
            </a:r>
            <a:r>
              <a:rPr lang="en-US" sz="1200" b="1" dirty="0">
                <a:latin typeface="Consolas" panose="020B0609020204030204" pitchFamily="49" charset="0"/>
              </a:rPr>
              <a:t>();</a:t>
            </a:r>
          </a:p>
          <a:p>
            <a:pPr marL="12700" indent="0">
              <a:buNone/>
            </a:pPr>
            <a:r>
              <a:rPr lang="en-US" sz="1200" dirty="0">
                <a:latin typeface="Consolas" panose="020B0609020204030204" pitchFamily="49" charset="0"/>
              </a:rPr>
              <a:t>   </a:t>
            </a:r>
            <a:r>
              <a:rPr lang="en-US" sz="1200" dirty="0" err="1">
                <a:latin typeface="Consolas" panose="020B0609020204030204" pitchFamily="49" charset="0"/>
              </a:rPr>
              <a:t>consumer.close</a:t>
            </a:r>
            <a:r>
              <a:rPr lang="en-US" sz="1200" dirty="0">
                <a:latin typeface="Consolas" panose="020B0609020204030204" pitchFamily="49" charset="0"/>
              </a:rPr>
              <a:t>();</a:t>
            </a:r>
          </a:p>
          <a:p>
            <a:pPr marL="12700" indent="0">
              <a:buNone/>
            </a:pPr>
            <a:r>
              <a:rPr lang="en-US" sz="1200" dirty="0">
                <a:latin typeface="Consolas" panose="020B0609020204030204" pitchFamily="49" charset="0"/>
              </a:rPr>
              <a:t>}</a:t>
            </a:r>
          </a:p>
        </p:txBody>
      </p:sp>
      <p:sp>
        <p:nvSpPr>
          <p:cNvPr id="4" name="Pil: venstre 3">
            <a:extLst>
              <a:ext uri="{FF2B5EF4-FFF2-40B4-BE49-F238E27FC236}">
                <a16:creationId xmlns:a16="http://schemas.microsoft.com/office/drawing/2014/main" id="{9666E978-5B6C-1314-DD5E-9DCD415F41E5}"/>
              </a:ext>
            </a:extLst>
          </p:cNvPr>
          <p:cNvSpPr/>
          <p:nvPr/>
        </p:nvSpPr>
        <p:spPr>
          <a:xfrm rot="572423">
            <a:off x="3115597" y="4205290"/>
            <a:ext cx="3214941"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Non-blocking. No commit guarantee</a:t>
            </a:r>
          </a:p>
        </p:txBody>
      </p:sp>
      <p:sp>
        <p:nvSpPr>
          <p:cNvPr id="7" name="Pil: venstre 6">
            <a:extLst>
              <a:ext uri="{FF2B5EF4-FFF2-40B4-BE49-F238E27FC236}">
                <a16:creationId xmlns:a16="http://schemas.microsoft.com/office/drawing/2014/main" id="{256A9212-A246-036C-9797-C7B6089C58B1}"/>
              </a:ext>
            </a:extLst>
          </p:cNvPr>
          <p:cNvSpPr/>
          <p:nvPr/>
        </p:nvSpPr>
        <p:spPr>
          <a:xfrm rot="572423">
            <a:off x="2667000" y="5238863"/>
            <a:ext cx="2889250"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Blocking. Guaranteed commit</a:t>
            </a:r>
          </a:p>
        </p:txBody>
      </p:sp>
    </p:spTree>
    <p:extLst>
      <p:ext uri="{BB962C8B-B14F-4D97-AF65-F5344CB8AC3E}">
        <p14:creationId xmlns:p14="http://schemas.microsoft.com/office/powerpoint/2010/main" val="62159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EFAB47-DC69-F2DA-2A4E-204B99635343}"/>
              </a:ext>
            </a:extLst>
          </p:cNvPr>
          <p:cNvSpPr>
            <a:spLocks noGrp="1"/>
          </p:cNvSpPr>
          <p:nvPr>
            <p:ph type="title"/>
          </p:nvPr>
        </p:nvSpPr>
        <p:spPr/>
        <p:txBody>
          <a:bodyPr/>
          <a:lstStyle/>
          <a:p>
            <a:r>
              <a:rPr lang="en-US" dirty="0"/>
              <a:t>Consumer internal</a:t>
            </a:r>
          </a:p>
        </p:txBody>
      </p:sp>
      <p:sp>
        <p:nvSpPr>
          <p:cNvPr id="6" name="Pladsholder til tekst 2">
            <a:extLst>
              <a:ext uri="{FF2B5EF4-FFF2-40B4-BE49-F238E27FC236}">
                <a16:creationId xmlns:a16="http://schemas.microsoft.com/office/drawing/2014/main" id="{82AF2B91-D4CA-12FE-A064-271BA5C08D7B}"/>
              </a:ext>
            </a:extLst>
          </p:cNvPr>
          <p:cNvSpPr>
            <a:spLocks noGrp="1"/>
          </p:cNvSpPr>
          <p:nvPr>
            <p:ph type="body" idx="1"/>
          </p:nvPr>
        </p:nvSpPr>
        <p:spPr>
          <a:xfrm>
            <a:off x="360361" y="914400"/>
            <a:ext cx="4026582" cy="5649686"/>
          </a:xfrm>
        </p:spPr>
        <p:txBody>
          <a:bodyPr/>
          <a:lstStyle/>
          <a:p>
            <a:pPr>
              <a:buFont typeface="Arial" panose="020B0604020202020204" pitchFamily="34" charset="0"/>
              <a:buChar char="•"/>
            </a:pPr>
            <a:r>
              <a:rPr lang="en-US" sz="1600" dirty="0">
                <a:latin typeface="+mn-lt"/>
              </a:rPr>
              <a:t>Fetcher loads batches from the partition leaders and stores them in an in-memory buffer. </a:t>
            </a:r>
          </a:p>
          <a:p>
            <a:pPr>
              <a:buFont typeface="Arial" panose="020B0604020202020204" pitchFamily="34" charset="0"/>
              <a:buChar char="•"/>
            </a:pPr>
            <a:r>
              <a:rPr lang="da-DK" sz="1600" dirty="0">
                <a:latin typeface="+mn-lt"/>
              </a:rPr>
              <a:t>Poll loop </a:t>
            </a:r>
            <a:r>
              <a:rPr lang="da-DK" sz="1600" dirty="0" err="1">
                <a:latin typeface="+mn-lt"/>
              </a:rPr>
              <a:t>requests</a:t>
            </a:r>
            <a:r>
              <a:rPr lang="da-DK" sz="1600" dirty="0">
                <a:latin typeface="+mn-lt"/>
              </a:rPr>
              <a:t> a </a:t>
            </a:r>
            <a:r>
              <a:rPr lang="da-DK" sz="1600" dirty="0" err="1">
                <a:latin typeface="+mn-lt"/>
              </a:rPr>
              <a:t>number</a:t>
            </a:r>
            <a:r>
              <a:rPr lang="da-DK" sz="1600" dirty="0">
                <a:latin typeface="+mn-lt"/>
              </a:rPr>
              <a:t> of </a:t>
            </a:r>
            <a:r>
              <a:rPr lang="da-DK" sz="1600" dirty="0" err="1">
                <a:latin typeface="+mn-lt"/>
              </a:rPr>
              <a:t>batches</a:t>
            </a:r>
            <a:r>
              <a:rPr lang="da-DK" sz="1600" dirty="0">
                <a:latin typeface="+mn-lt"/>
              </a:rPr>
              <a:t> from the buffer. </a:t>
            </a:r>
            <a:r>
              <a:rPr lang="da-DK" sz="1600" dirty="0" err="1">
                <a:latin typeface="+mn-lt"/>
              </a:rPr>
              <a:t>Batches</a:t>
            </a:r>
            <a:r>
              <a:rPr lang="da-DK" sz="1600" dirty="0">
                <a:latin typeface="+mn-lt"/>
              </a:rPr>
              <a:t> </a:t>
            </a:r>
            <a:r>
              <a:rPr lang="da-DK" sz="1600" dirty="0" err="1">
                <a:latin typeface="+mn-lt"/>
              </a:rPr>
              <a:t>are</a:t>
            </a:r>
            <a:r>
              <a:rPr lang="da-DK" sz="1600" dirty="0">
                <a:latin typeface="+mn-lt"/>
              </a:rPr>
              <a:t> </a:t>
            </a:r>
            <a:r>
              <a:rPr lang="da-DK" sz="1600" dirty="0" err="1">
                <a:latin typeface="+mn-lt"/>
              </a:rPr>
              <a:t>decompressed</a:t>
            </a:r>
            <a:r>
              <a:rPr lang="da-DK" sz="1600" dirty="0">
                <a:latin typeface="+mn-lt"/>
              </a:rPr>
              <a:t> and </a:t>
            </a:r>
            <a:r>
              <a:rPr lang="da-DK" sz="1600" dirty="0" err="1">
                <a:latin typeface="+mn-lt"/>
              </a:rPr>
              <a:t>deserialized</a:t>
            </a:r>
            <a:endParaRPr lang="da-DK" sz="1600" dirty="0">
              <a:latin typeface="+mn-lt"/>
            </a:endParaRPr>
          </a:p>
          <a:p>
            <a:pPr>
              <a:buFont typeface="Arial" panose="020B0604020202020204" pitchFamily="34" charset="0"/>
              <a:buChar char="•"/>
            </a:pPr>
            <a:r>
              <a:rPr lang="da-DK" sz="1600" dirty="0">
                <a:latin typeface="+mn-lt"/>
              </a:rPr>
              <a:t>Poll loop checks </a:t>
            </a:r>
            <a:r>
              <a:rPr lang="da-DK" sz="1600" dirty="0" err="1">
                <a:latin typeface="+mn-lt"/>
              </a:rPr>
              <a:t>if</a:t>
            </a:r>
            <a:r>
              <a:rPr lang="da-DK" sz="1600" dirty="0">
                <a:latin typeface="+mn-lt"/>
              </a:rPr>
              <a:t> auto </a:t>
            </a:r>
            <a:r>
              <a:rPr lang="da-DK" sz="1600" dirty="0" err="1">
                <a:latin typeface="+mn-lt"/>
              </a:rPr>
              <a:t>commit</a:t>
            </a:r>
            <a:r>
              <a:rPr lang="da-DK" sz="1600" dirty="0">
                <a:latin typeface="+mn-lt"/>
              </a:rPr>
              <a:t> is </a:t>
            </a:r>
            <a:r>
              <a:rPr lang="da-DK" sz="1600" dirty="0" err="1">
                <a:latin typeface="+mn-lt"/>
              </a:rPr>
              <a:t>enabled</a:t>
            </a:r>
            <a:r>
              <a:rPr lang="da-DK" sz="1600" dirty="0">
                <a:latin typeface="+mn-lt"/>
              </a:rPr>
              <a:t> - </a:t>
            </a:r>
            <a:r>
              <a:rPr lang="da-DK" sz="1600" dirty="0" err="1">
                <a:latin typeface="+mn-lt"/>
              </a:rPr>
              <a:t>if</a:t>
            </a:r>
            <a:r>
              <a:rPr lang="da-DK" sz="1600" dirty="0">
                <a:latin typeface="+mn-lt"/>
              </a:rPr>
              <a:t> so, is it time to do an auto-</a:t>
            </a:r>
            <a:r>
              <a:rPr lang="da-DK" sz="1600" dirty="0" err="1">
                <a:latin typeface="+mn-lt"/>
              </a:rPr>
              <a:t>commit</a:t>
            </a:r>
            <a:r>
              <a:rPr lang="da-DK" sz="1600" dirty="0">
                <a:latin typeface="+mn-lt"/>
              </a:rPr>
              <a:t> </a:t>
            </a:r>
            <a:r>
              <a:rPr lang="da-DK" sz="1600" dirty="0" err="1">
                <a:latin typeface="+mn-lt"/>
              </a:rPr>
              <a:t>call</a:t>
            </a:r>
            <a:r>
              <a:rPr lang="da-DK" sz="1600" dirty="0">
                <a:latin typeface="+mn-lt"/>
              </a:rPr>
              <a:t>?</a:t>
            </a:r>
          </a:p>
          <a:p>
            <a:pPr>
              <a:buFont typeface="Arial" panose="020B0604020202020204" pitchFamily="34" charset="0"/>
              <a:buChar char="•"/>
            </a:pPr>
            <a:r>
              <a:rPr lang="da-DK" sz="1600" dirty="0">
                <a:latin typeface="+mn-lt"/>
              </a:rPr>
              <a:t>Heart beats </a:t>
            </a:r>
            <a:r>
              <a:rPr lang="da-DK" sz="1600" dirty="0" err="1">
                <a:latin typeface="+mn-lt"/>
              </a:rPr>
              <a:t>are</a:t>
            </a:r>
            <a:r>
              <a:rPr lang="da-DK" sz="1600" dirty="0">
                <a:latin typeface="+mn-lt"/>
              </a:rPr>
              <a:t> </a:t>
            </a:r>
            <a:r>
              <a:rPr lang="da-DK" sz="1600" dirty="0" err="1">
                <a:latin typeface="+mn-lt"/>
              </a:rPr>
              <a:t>regularly</a:t>
            </a:r>
            <a:r>
              <a:rPr lang="da-DK" sz="1600" dirty="0">
                <a:latin typeface="+mn-lt"/>
              </a:rPr>
              <a:t> sent to partition </a:t>
            </a:r>
            <a:r>
              <a:rPr lang="da-DK" sz="1600" dirty="0" err="1">
                <a:latin typeface="+mn-lt"/>
              </a:rPr>
              <a:t>coordinator</a:t>
            </a:r>
            <a:endParaRPr lang="da-DK" sz="1600" dirty="0">
              <a:latin typeface="+mn-lt"/>
            </a:endParaRPr>
          </a:p>
          <a:p>
            <a:pPr>
              <a:buFont typeface="Arial" panose="020B0604020202020204" pitchFamily="34" charset="0"/>
              <a:buChar char="•"/>
            </a:pPr>
            <a:r>
              <a:rPr lang="da-DK" sz="1600" dirty="0">
                <a:latin typeface="+mn-lt"/>
              </a:rPr>
              <a:t>Consumer </a:t>
            </a:r>
            <a:r>
              <a:rPr lang="da-DK" sz="1600" dirty="0" err="1">
                <a:latin typeface="+mn-lt"/>
              </a:rPr>
              <a:t>records</a:t>
            </a:r>
            <a:r>
              <a:rPr lang="da-DK" sz="1600" dirty="0">
                <a:latin typeface="+mn-lt"/>
              </a:rPr>
              <a:t> </a:t>
            </a:r>
            <a:r>
              <a:rPr lang="da-DK" sz="1600" dirty="0" err="1">
                <a:latin typeface="+mn-lt"/>
              </a:rPr>
              <a:t>are</a:t>
            </a:r>
            <a:r>
              <a:rPr lang="da-DK" sz="1600" dirty="0">
                <a:latin typeface="+mn-lt"/>
              </a:rPr>
              <a:t> </a:t>
            </a:r>
            <a:r>
              <a:rPr lang="da-DK" sz="1600" dirty="0" err="1">
                <a:latin typeface="+mn-lt"/>
              </a:rPr>
              <a:t>passed</a:t>
            </a:r>
            <a:r>
              <a:rPr lang="da-DK" sz="1600" dirty="0">
                <a:latin typeface="+mn-lt"/>
              </a:rPr>
              <a:t> to the </a:t>
            </a:r>
            <a:r>
              <a:rPr lang="da-DK" sz="1600" dirty="0" err="1">
                <a:latin typeface="+mn-lt"/>
              </a:rPr>
              <a:t>consuming</a:t>
            </a:r>
            <a:r>
              <a:rPr lang="da-DK" sz="1600" dirty="0">
                <a:latin typeface="+mn-lt"/>
              </a:rPr>
              <a:t> </a:t>
            </a:r>
            <a:r>
              <a:rPr lang="da-DK" sz="1600" dirty="0" err="1">
                <a:latin typeface="+mn-lt"/>
              </a:rPr>
              <a:t>application</a:t>
            </a:r>
            <a:r>
              <a:rPr lang="da-DK" sz="1600" dirty="0">
                <a:latin typeface="+mn-lt"/>
              </a:rPr>
              <a:t>.</a:t>
            </a:r>
          </a:p>
          <a:p>
            <a:pPr marL="12700" indent="0">
              <a:buNone/>
            </a:pPr>
            <a:endParaRPr lang="da-DK" sz="1600" dirty="0">
              <a:latin typeface="+mn-lt"/>
            </a:endParaRPr>
          </a:p>
        </p:txBody>
      </p:sp>
      <p:pic>
        <p:nvPicPr>
          <p:cNvPr id="3" name="Billede 2">
            <a:extLst>
              <a:ext uri="{FF2B5EF4-FFF2-40B4-BE49-F238E27FC236}">
                <a16:creationId xmlns:a16="http://schemas.microsoft.com/office/drawing/2014/main" id="{C0503BFC-5036-8E66-A22F-78554E4EF365}"/>
              </a:ext>
            </a:extLst>
          </p:cNvPr>
          <p:cNvPicPr>
            <a:picLocks/>
          </p:cNvPicPr>
          <p:nvPr/>
        </p:nvPicPr>
        <p:blipFill>
          <a:blip r:embed="rId3"/>
          <a:stretch>
            <a:fillRect/>
          </a:stretch>
        </p:blipFill>
        <p:spPr>
          <a:xfrm>
            <a:off x="4691743" y="914400"/>
            <a:ext cx="5324023" cy="5566682"/>
          </a:xfrm>
          <a:prstGeom prst="rect">
            <a:avLst/>
          </a:prstGeom>
        </p:spPr>
      </p:pic>
      <p:sp>
        <p:nvSpPr>
          <p:cNvPr id="4" name="Pil: højre 3">
            <a:extLst>
              <a:ext uri="{FF2B5EF4-FFF2-40B4-BE49-F238E27FC236}">
                <a16:creationId xmlns:a16="http://schemas.microsoft.com/office/drawing/2014/main" id="{1936B771-A66B-67A3-58F4-73E4A3D2C9E6}"/>
              </a:ext>
            </a:extLst>
          </p:cNvPr>
          <p:cNvSpPr/>
          <p:nvPr/>
        </p:nvSpPr>
        <p:spPr>
          <a:xfrm rot="886554">
            <a:off x="4133850" y="1238251"/>
            <a:ext cx="29596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Fetching decoupled from polling</a:t>
            </a:r>
          </a:p>
        </p:txBody>
      </p:sp>
      <p:sp>
        <p:nvSpPr>
          <p:cNvPr id="7" name="Pil: højre 6">
            <a:extLst>
              <a:ext uri="{FF2B5EF4-FFF2-40B4-BE49-F238E27FC236}">
                <a16:creationId xmlns:a16="http://schemas.microsoft.com/office/drawing/2014/main" id="{4AA7876E-0CB1-7F9F-1696-87518BF2FCD0}"/>
              </a:ext>
            </a:extLst>
          </p:cNvPr>
          <p:cNvSpPr/>
          <p:nvPr/>
        </p:nvSpPr>
        <p:spPr>
          <a:xfrm rot="507843">
            <a:off x="5489710" y="4238572"/>
            <a:ext cx="1594977" cy="4120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Single threaded</a:t>
            </a:r>
          </a:p>
        </p:txBody>
      </p:sp>
    </p:spTree>
    <p:extLst>
      <p:ext uri="{BB962C8B-B14F-4D97-AF65-F5344CB8AC3E}">
        <p14:creationId xmlns:p14="http://schemas.microsoft.com/office/powerpoint/2010/main" val="2772600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1E5326-F6ED-C2D9-0066-DF773122B21F}"/>
              </a:ext>
            </a:extLst>
          </p:cNvPr>
          <p:cNvSpPr>
            <a:spLocks noGrp="1"/>
          </p:cNvSpPr>
          <p:nvPr>
            <p:ph type="title"/>
          </p:nvPr>
        </p:nvSpPr>
        <p:spPr/>
        <p:txBody>
          <a:bodyPr/>
          <a:lstStyle/>
          <a:p>
            <a:r>
              <a:rPr lang="en-US" dirty="0"/>
              <a:t>Consumer – Parallel processing</a:t>
            </a:r>
          </a:p>
        </p:txBody>
      </p:sp>
      <p:sp>
        <p:nvSpPr>
          <p:cNvPr id="3" name="Pladsholder til tekst 2">
            <a:extLst>
              <a:ext uri="{FF2B5EF4-FFF2-40B4-BE49-F238E27FC236}">
                <a16:creationId xmlns:a16="http://schemas.microsoft.com/office/drawing/2014/main" id="{A901A975-B2BA-DC92-47D6-2F4CD5CBB6C0}"/>
              </a:ext>
            </a:extLst>
          </p:cNvPr>
          <p:cNvSpPr>
            <a:spLocks noGrp="1"/>
          </p:cNvSpPr>
          <p:nvPr>
            <p:ph type="body" idx="1"/>
          </p:nvPr>
        </p:nvSpPr>
        <p:spPr>
          <a:xfrm>
            <a:off x="360362" y="1052512"/>
            <a:ext cx="7085467" cy="5010831"/>
          </a:xfrm>
        </p:spPr>
        <p:style>
          <a:lnRef idx="1">
            <a:schemeClr val="dk1"/>
          </a:lnRef>
          <a:fillRef idx="2">
            <a:schemeClr val="dk1"/>
          </a:fillRef>
          <a:effectRef idx="1">
            <a:schemeClr val="dk1"/>
          </a:effectRef>
          <a:fontRef idx="minor">
            <a:schemeClr val="dk1"/>
          </a:fontRef>
        </p:style>
        <p:txBody>
          <a:bodyPr/>
          <a:lstStyle/>
          <a:p>
            <a:pPr marL="12700" indent="0">
              <a:buNone/>
            </a:pPr>
            <a:r>
              <a:rPr lang="da-DK" sz="1200" b="0" i="0" dirty="0" err="1">
                <a:solidFill>
                  <a:srgbClr val="24292E"/>
                </a:solidFill>
                <a:effectLst/>
                <a:latin typeface="Consolas" panose="020B0609020204030204" pitchFamily="49" charset="0"/>
              </a:rPr>
              <a:t>ExecutorService</a:t>
            </a:r>
            <a:r>
              <a:rPr lang="da-DK" sz="1200" b="0" i="0" dirty="0">
                <a:solidFill>
                  <a:srgbClr val="24292E"/>
                </a:solidFill>
                <a:effectLst/>
                <a:latin typeface="Consolas" panose="020B0609020204030204" pitchFamily="49" charset="0"/>
              </a:rPr>
              <a:t> </a:t>
            </a:r>
            <a:r>
              <a:rPr lang="da-DK" sz="1200" b="0" i="0" dirty="0" err="1">
                <a:solidFill>
                  <a:srgbClr val="24292E"/>
                </a:solidFill>
                <a:effectLst/>
                <a:latin typeface="Consolas" panose="020B0609020204030204" pitchFamily="49" charset="0"/>
              </a:rPr>
              <a:t>executorService</a:t>
            </a:r>
            <a:r>
              <a:rPr lang="da-DK" sz="1200" b="0" i="0" dirty="0">
                <a:solidFill>
                  <a:srgbClr val="24292E"/>
                </a:solidFill>
                <a:effectLst/>
                <a:latin typeface="Consolas" panose="020B0609020204030204" pitchFamily="49" charset="0"/>
              </a:rPr>
              <a:t> = </a:t>
            </a:r>
            <a:r>
              <a:rPr lang="da-DK" sz="1200" b="0" i="0" dirty="0" err="1">
                <a:solidFill>
                  <a:srgbClr val="24292E"/>
                </a:solidFill>
                <a:effectLst/>
                <a:latin typeface="Consolas" panose="020B0609020204030204" pitchFamily="49" charset="0"/>
              </a:rPr>
              <a:t>Executors.newFixedThreadPool</a:t>
            </a:r>
            <a:r>
              <a:rPr lang="da-DK" sz="1200" b="0" i="0" dirty="0">
                <a:solidFill>
                  <a:srgbClr val="24292E"/>
                </a:solidFill>
                <a:effectLst/>
                <a:latin typeface="Consolas" panose="020B0609020204030204" pitchFamily="49" charset="0"/>
              </a:rPr>
              <a:t>(5);</a:t>
            </a:r>
            <a:endParaRPr lang="en-US" sz="1200" b="1" dirty="0">
              <a:latin typeface="Consolas" panose="020B0609020204030204" pitchFamily="49" charset="0"/>
            </a:endParaRPr>
          </a:p>
          <a:p>
            <a:pPr marL="12700" indent="0">
              <a:buNone/>
            </a:pPr>
            <a:endParaRPr lang="en-US" sz="1200" dirty="0">
              <a:latin typeface="Consolas" panose="020B0609020204030204" pitchFamily="49" charset="0"/>
            </a:endParaRPr>
          </a:p>
          <a:p>
            <a:pPr marL="12700" indent="0">
              <a:buNone/>
            </a:pPr>
            <a:r>
              <a:rPr lang="en-US" sz="1200" dirty="0">
                <a:latin typeface="Consolas" panose="020B0609020204030204" pitchFamily="49" charset="0"/>
              </a:rPr>
              <a:t>try (</a:t>
            </a:r>
            <a:r>
              <a:rPr lang="en-US" sz="1200" dirty="0" err="1">
                <a:latin typeface="Consolas" panose="020B0609020204030204" pitchFamily="49" charset="0"/>
              </a:rPr>
              <a:t>KafkaConsumer</a:t>
            </a:r>
            <a:r>
              <a:rPr lang="en-US" sz="1200" dirty="0">
                <a:latin typeface="Consolas" panose="020B0609020204030204" pitchFamily="49" charset="0"/>
              </a:rPr>
              <a:t>&lt;String, Supplier&gt; consumer = new </a:t>
            </a:r>
            <a:r>
              <a:rPr lang="en-US" sz="1200" dirty="0" err="1">
                <a:latin typeface="Consolas" panose="020B0609020204030204" pitchFamily="49" charset="0"/>
              </a:rPr>
              <a:t>KafkaConsumer</a:t>
            </a:r>
            <a:r>
              <a:rPr lang="en-US" sz="1200" dirty="0">
                <a:latin typeface="Consolas" panose="020B0609020204030204" pitchFamily="49" charset="0"/>
              </a:rPr>
              <a:t>&lt;&gt;(props)) {</a:t>
            </a:r>
          </a:p>
          <a:p>
            <a:pPr marL="12700" indent="0">
              <a:buNone/>
            </a:pPr>
            <a:r>
              <a:rPr lang="en-US" sz="1200" dirty="0">
                <a:latin typeface="Consolas" panose="020B0609020204030204" pitchFamily="49" charset="0"/>
              </a:rPr>
              <a:t>   </a:t>
            </a:r>
            <a:r>
              <a:rPr lang="en-US" sz="1200" dirty="0" err="1">
                <a:latin typeface="Consolas" panose="020B0609020204030204" pitchFamily="49" charset="0"/>
              </a:rPr>
              <a:t>consumer.subscribe</a:t>
            </a:r>
            <a:r>
              <a:rPr lang="en-US" sz="1200" dirty="0">
                <a:latin typeface="Consolas" panose="020B0609020204030204" pitchFamily="49" charset="0"/>
              </a:rPr>
              <a:t>(</a:t>
            </a:r>
            <a:r>
              <a:rPr lang="en-US" sz="1200" dirty="0" err="1">
                <a:latin typeface="Consolas" panose="020B0609020204030204" pitchFamily="49" charset="0"/>
              </a:rPr>
              <a:t>Arrays.asList</a:t>
            </a:r>
            <a:r>
              <a:rPr lang="en-US" sz="1200" dirty="0">
                <a:latin typeface="Consolas" panose="020B0609020204030204" pitchFamily="49" charset="0"/>
              </a:rPr>
              <a:t>(</a:t>
            </a:r>
            <a:r>
              <a:rPr lang="en-US" sz="1200" dirty="0" err="1">
                <a:latin typeface="Consolas" panose="020B0609020204030204" pitchFamily="49" charset="0"/>
              </a:rPr>
              <a:t>topicName</a:t>
            </a:r>
            <a:r>
              <a:rPr lang="en-US" sz="1200" dirty="0">
                <a:latin typeface="Consolas" panose="020B0609020204030204" pitchFamily="49" charset="0"/>
              </a:rPr>
              <a:t>));</a:t>
            </a:r>
          </a:p>
          <a:p>
            <a:pPr marL="12700" indent="0">
              <a:buNone/>
            </a:pPr>
            <a:r>
              <a:rPr lang="en-US" sz="1200" dirty="0">
                <a:latin typeface="Consolas" panose="020B0609020204030204" pitchFamily="49" charset="0"/>
              </a:rPr>
              <a:t>   while (true) {</a:t>
            </a:r>
          </a:p>
          <a:p>
            <a:pPr marL="12700" indent="0">
              <a:buNone/>
            </a:pPr>
            <a:r>
              <a:rPr lang="en-US" sz="1200" dirty="0">
                <a:latin typeface="Consolas" panose="020B0609020204030204" pitchFamily="49" charset="0"/>
              </a:rPr>
              <a:t>      </a:t>
            </a:r>
            <a:r>
              <a:rPr lang="en-US" sz="1200" dirty="0" err="1">
                <a:latin typeface="Consolas" panose="020B0609020204030204" pitchFamily="49" charset="0"/>
              </a:rPr>
              <a:t>ConsumerRecords</a:t>
            </a:r>
            <a:r>
              <a:rPr lang="en-US" sz="1200" dirty="0">
                <a:latin typeface="Consolas" panose="020B0609020204030204" pitchFamily="49" charset="0"/>
              </a:rPr>
              <a:t>&lt;String, Supplier&gt; records = </a:t>
            </a:r>
            <a:r>
              <a:rPr lang="en-US" sz="1200" dirty="0" err="1">
                <a:latin typeface="Consolas" panose="020B0609020204030204" pitchFamily="49" charset="0"/>
              </a:rPr>
              <a:t>consumer.poll</a:t>
            </a:r>
            <a:r>
              <a:rPr lang="en-US" sz="1200" dirty="0">
                <a:latin typeface="Consolas" panose="020B0609020204030204" pitchFamily="49" charset="0"/>
              </a:rPr>
              <a:t>(100);</a:t>
            </a:r>
          </a:p>
          <a:p>
            <a:pPr marL="12700" indent="0">
              <a:buNone/>
            </a:pPr>
            <a:r>
              <a:rPr lang="en-US" sz="1200" dirty="0">
                <a:latin typeface="Consolas" panose="020B0609020204030204" pitchFamily="49" charset="0"/>
              </a:rPr>
              <a:t>      for (</a:t>
            </a:r>
            <a:r>
              <a:rPr lang="en-US" sz="1200" dirty="0" err="1">
                <a:latin typeface="Consolas" panose="020B0609020204030204" pitchFamily="49" charset="0"/>
              </a:rPr>
              <a:t>ConsumerRecord</a:t>
            </a:r>
            <a:r>
              <a:rPr lang="en-US" sz="1200" dirty="0">
                <a:latin typeface="Consolas" panose="020B0609020204030204" pitchFamily="49" charset="0"/>
              </a:rPr>
              <a:t>&lt;String, Supplier&gt; record : records) {</a:t>
            </a:r>
          </a:p>
          <a:p>
            <a:pPr marL="12700" indent="0">
              <a:buNone/>
            </a:pPr>
            <a:r>
              <a:rPr lang="en-US" sz="1200" dirty="0">
                <a:latin typeface="Consolas" panose="020B0609020204030204" pitchFamily="49" charset="0"/>
              </a:rPr>
              <a:t>         </a:t>
            </a:r>
            <a:r>
              <a:rPr lang="en-US" sz="1200" dirty="0" err="1">
                <a:latin typeface="Consolas" panose="020B0609020204030204" pitchFamily="49" charset="0"/>
              </a:rPr>
              <a:t>executorService.submit</a:t>
            </a:r>
            <a:r>
              <a:rPr lang="en-US" sz="1200" dirty="0">
                <a:latin typeface="Consolas" panose="020B0609020204030204" pitchFamily="49" charset="0"/>
              </a:rPr>
              <a:t>(() -&gt; {</a:t>
            </a:r>
          </a:p>
          <a:p>
            <a:pPr marL="12700" indent="0">
              <a:buNone/>
            </a:pPr>
            <a:r>
              <a:rPr lang="en-US" sz="1200" dirty="0">
                <a:latin typeface="Consolas" panose="020B0609020204030204" pitchFamily="49" charset="0"/>
              </a:rPr>
              <a:t>            </a:t>
            </a:r>
            <a:r>
              <a:rPr lang="en-US" sz="1200" dirty="0" err="1">
                <a:latin typeface="Consolas" panose="020B0609020204030204" pitchFamily="49" charset="0"/>
              </a:rPr>
              <a:t>processRecord</a:t>
            </a:r>
            <a:r>
              <a:rPr lang="en-US" sz="1200" dirty="0">
                <a:latin typeface="Consolas" panose="020B0609020204030204" pitchFamily="49" charset="0"/>
              </a:rPr>
              <a:t>(record);</a:t>
            </a:r>
          </a:p>
          <a:p>
            <a:pPr marL="12700" indent="0">
              <a:buNone/>
            </a:pPr>
            <a:r>
              <a:rPr lang="en-US" sz="1200" dirty="0">
                <a:latin typeface="Consolas" panose="020B0609020204030204" pitchFamily="49" charset="0"/>
              </a:rPr>
              <a:t>         }</a:t>
            </a:r>
          </a:p>
          <a:p>
            <a:pPr marL="12700" indent="0">
              <a:buNone/>
            </a:pPr>
            <a:r>
              <a:rPr lang="en-US" sz="1200" dirty="0">
                <a:latin typeface="Consolas" panose="020B0609020204030204" pitchFamily="49" charset="0"/>
              </a:rPr>
              <a:t>      }</a:t>
            </a:r>
          </a:p>
          <a:p>
            <a:pPr marL="12700" indent="0">
              <a:buNone/>
            </a:pPr>
            <a:r>
              <a:rPr lang="en-US" sz="1200" dirty="0">
                <a:latin typeface="Consolas" panose="020B0609020204030204" pitchFamily="49" charset="0"/>
              </a:rPr>
              <a:t>   }</a:t>
            </a:r>
          </a:p>
          <a:p>
            <a:pPr marL="12700" indent="0">
              <a:buNone/>
            </a:pPr>
            <a:r>
              <a:rPr lang="en-US" sz="1200" dirty="0">
                <a:latin typeface="Consolas" panose="020B0609020204030204" pitchFamily="49" charset="0"/>
              </a:rPr>
              <a:t>}</a:t>
            </a:r>
          </a:p>
          <a:p>
            <a:pPr marL="12700" indent="0">
              <a:buNone/>
            </a:pPr>
            <a:r>
              <a:rPr lang="en-US" sz="1200" dirty="0">
                <a:latin typeface="Consolas" panose="020B0609020204030204" pitchFamily="49" charset="0"/>
              </a:rPr>
              <a:t>} catch (Exception ex) {</a:t>
            </a:r>
          </a:p>
          <a:p>
            <a:pPr marL="12700" indent="0">
              <a:buNone/>
            </a:pPr>
            <a:r>
              <a:rPr lang="en-US" sz="1200" dirty="0">
                <a:latin typeface="Consolas" panose="020B0609020204030204" pitchFamily="49" charset="0"/>
              </a:rPr>
              <a:t>} finally {}</a:t>
            </a:r>
          </a:p>
        </p:txBody>
      </p:sp>
      <p:sp>
        <p:nvSpPr>
          <p:cNvPr id="5" name="Pil: venstre 4">
            <a:extLst>
              <a:ext uri="{FF2B5EF4-FFF2-40B4-BE49-F238E27FC236}">
                <a16:creationId xmlns:a16="http://schemas.microsoft.com/office/drawing/2014/main" id="{7B8AB0BC-AA8B-C13A-5262-5FC12BBB035E}"/>
              </a:ext>
            </a:extLst>
          </p:cNvPr>
          <p:cNvSpPr/>
          <p:nvPr/>
        </p:nvSpPr>
        <p:spPr>
          <a:xfrm rot="1085457">
            <a:off x="3555382" y="3644873"/>
            <a:ext cx="3214941" cy="100415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What are the challenges here when processing in parallel?</a:t>
            </a:r>
          </a:p>
        </p:txBody>
      </p:sp>
    </p:spTree>
    <p:extLst>
      <p:ext uri="{BB962C8B-B14F-4D97-AF65-F5344CB8AC3E}">
        <p14:creationId xmlns:p14="http://schemas.microsoft.com/office/powerpoint/2010/main" val="1654066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3BB865-3E30-7067-BB1B-10029A072718}"/>
              </a:ext>
            </a:extLst>
          </p:cNvPr>
          <p:cNvSpPr>
            <a:spLocks noGrp="1"/>
          </p:cNvSpPr>
          <p:nvPr>
            <p:ph type="title"/>
          </p:nvPr>
        </p:nvSpPr>
        <p:spPr/>
        <p:txBody>
          <a:bodyPr/>
          <a:lstStyle/>
          <a:p>
            <a:r>
              <a:rPr lang="en-US" dirty="0"/>
              <a:t>Consumer guarantee</a:t>
            </a:r>
            <a:endParaRPr lang="da-DK" dirty="0"/>
          </a:p>
        </p:txBody>
      </p:sp>
      <p:sp>
        <p:nvSpPr>
          <p:cNvPr id="3" name="Pladsholder til tekst 2">
            <a:extLst>
              <a:ext uri="{FF2B5EF4-FFF2-40B4-BE49-F238E27FC236}">
                <a16:creationId xmlns:a16="http://schemas.microsoft.com/office/drawing/2014/main" id="{6B59F653-9D67-8B41-2687-479ED1701C8F}"/>
              </a:ext>
            </a:extLst>
          </p:cNvPr>
          <p:cNvSpPr>
            <a:spLocks noGrp="1"/>
          </p:cNvSpPr>
          <p:nvPr>
            <p:ph type="body" idx="1"/>
          </p:nvPr>
        </p:nvSpPr>
        <p:spPr>
          <a:xfrm>
            <a:off x="360362" y="1052512"/>
            <a:ext cx="5522987" cy="5617646"/>
          </a:xfrm>
        </p:spPr>
        <p:txBody>
          <a:bodyPr/>
          <a:lstStyle/>
          <a:p>
            <a:pPr marL="12700" indent="0">
              <a:buNone/>
            </a:pPr>
            <a:r>
              <a:rPr lang="en-US" sz="1600" b="1" dirty="0"/>
              <a:t>At most once</a:t>
            </a:r>
            <a:r>
              <a:rPr lang="en-US" sz="1600" dirty="0"/>
              <a:t> - Consumer reads a set of messages, saves its position in the log, and then processes the messages. If the consumer process crashes after saving its position, but before saving the output of its message processing, the consumer that takes over processing would start at the saved position and the messages prior to that position would not be processed. </a:t>
            </a:r>
          </a:p>
          <a:p>
            <a:pPr marL="12700" indent="0">
              <a:buNone/>
            </a:pPr>
            <a:endParaRPr lang="en-US" sz="1600" b="1" dirty="0"/>
          </a:p>
          <a:p>
            <a:pPr marL="12700" indent="0">
              <a:buNone/>
            </a:pPr>
            <a:r>
              <a:rPr lang="en-US" sz="1600" b="1" dirty="0"/>
              <a:t>At least once</a:t>
            </a:r>
            <a:r>
              <a:rPr lang="en-US" sz="1600" dirty="0"/>
              <a:t> - This means a consumer reads a set of messages, processes them, and then saves its position. If the consumer process crashes after processing messages, but before saving its position, the new process that takes over may process some messages a second time. </a:t>
            </a:r>
          </a:p>
          <a:p>
            <a:pPr marL="12700" indent="0">
              <a:buNone/>
            </a:pPr>
            <a:endParaRPr lang="en-US" sz="1600" b="1" dirty="0"/>
          </a:p>
          <a:p>
            <a:pPr marL="12700" indent="0">
              <a:buNone/>
            </a:pPr>
            <a:r>
              <a:rPr lang="en-US" sz="1600" b="1" dirty="0"/>
              <a:t>Exactly once</a:t>
            </a:r>
            <a:r>
              <a:rPr lang="en-US" sz="1600" dirty="0"/>
              <a:t> - When consuming from a Kafka topic and producing to another topic, Kafka leverages transactional producer capabilities. The consumer’s position is stored as a message in a topic, so offset data in written to Kafka in the same transaction as when processed data is written to the output topics. </a:t>
            </a:r>
            <a:endParaRPr lang="da-DK" sz="1600" dirty="0"/>
          </a:p>
        </p:txBody>
      </p:sp>
      <p:pic>
        <p:nvPicPr>
          <p:cNvPr id="4" name="Billede 3">
            <a:extLst>
              <a:ext uri="{FF2B5EF4-FFF2-40B4-BE49-F238E27FC236}">
                <a16:creationId xmlns:a16="http://schemas.microsoft.com/office/drawing/2014/main" id="{33081D14-CE54-9033-D228-9F825A7B412B}"/>
              </a:ext>
            </a:extLst>
          </p:cNvPr>
          <p:cNvPicPr>
            <a:picLocks/>
          </p:cNvPicPr>
          <p:nvPr/>
        </p:nvPicPr>
        <p:blipFill>
          <a:blip r:embed="rId2"/>
          <a:stretch>
            <a:fillRect/>
          </a:stretch>
        </p:blipFill>
        <p:spPr>
          <a:xfrm>
            <a:off x="5776939" y="1127051"/>
            <a:ext cx="4248124" cy="4861271"/>
          </a:xfrm>
          <a:prstGeom prst="rect">
            <a:avLst/>
          </a:prstGeom>
        </p:spPr>
      </p:pic>
      <p:sp>
        <p:nvSpPr>
          <p:cNvPr id="5" name="Pil: nedad 4">
            <a:extLst>
              <a:ext uri="{FF2B5EF4-FFF2-40B4-BE49-F238E27FC236}">
                <a16:creationId xmlns:a16="http://schemas.microsoft.com/office/drawing/2014/main" id="{FDA24BE1-7E49-4AC0-A5E4-9EC21FC67AE4}"/>
              </a:ext>
            </a:extLst>
          </p:cNvPr>
          <p:cNvSpPr/>
          <p:nvPr/>
        </p:nvSpPr>
        <p:spPr>
          <a:xfrm>
            <a:off x="8413750" y="1238250"/>
            <a:ext cx="243332" cy="6101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l: nedad 5">
            <a:extLst>
              <a:ext uri="{FF2B5EF4-FFF2-40B4-BE49-F238E27FC236}">
                <a16:creationId xmlns:a16="http://schemas.microsoft.com/office/drawing/2014/main" id="{B5057B12-5E89-12FF-E6E5-D1D16A3A63EB}"/>
              </a:ext>
            </a:extLst>
          </p:cNvPr>
          <p:cNvSpPr/>
          <p:nvPr/>
        </p:nvSpPr>
        <p:spPr>
          <a:xfrm>
            <a:off x="8413750" y="2711450"/>
            <a:ext cx="243332" cy="6101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l: nedad 6">
            <a:extLst>
              <a:ext uri="{FF2B5EF4-FFF2-40B4-BE49-F238E27FC236}">
                <a16:creationId xmlns:a16="http://schemas.microsoft.com/office/drawing/2014/main" id="{D5AFECE7-03F1-03E7-5009-547E1622F7D0}"/>
              </a:ext>
            </a:extLst>
          </p:cNvPr>
          <p:cNvSpPr/>
          <p:nvPr/>
        </p:nvSpPr>
        <p:spPr>
          <a:xfrm>
            <a:off x="8413750" y="4584700"/>
            <a:ext cx="243332" cy="6101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7763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A5C120-26BB-8998-D3BE-101F714A53A2}"/>
              </a:ext>
            </a:extLst>
          </p:cNvPr>
          <p:cNvSpPr>
            <a:spLocks noGrp="1"/>
          </p:cNvSpPr>
          <p:nvPr>
            <p:ph type="title"/>
          </p:nvPr>
        </p:nvSpPr>
        <p:spPr/>
        <p:txBody>
          <a:bodyPr/>
          <a:lstStyle/>
          <a:p>
            <a:r>
              <a:rPr lang="da-DK" dirty="0" err="1"/>
              <a:t>Rebalancing</a:t>
            </a:r>
            <a:r>
              <a:rPr lang="da-DK" dirty="0"/>
              <a:t> partitions</a:t>
            </a:r>
          </a:p>
        </p:txBody>
      </p:sp>
      <p:sp>
        <p:nvSpPr>
          <p:cNvPr id="3" name="Pladsholder til tekst 2">
            <a:extLst>
              <a:ext uri="{FF2B5EF4-FFF2-40B4-BE49-F238E27FC236}">
                <a16:creationId xmlns:a16="http://schemas.microsoft.com/office/drawing/2014/main" id="{8BF53D0F-AD82-A15B-A461-87E2C15D3D92}"/>
              </a:ext>
            </a:extLst>
          </p:cNvPr>
          <p:cNvSpPr>
            <a:spLocks noGrp="1"/>
          </p:cNvSpPr>
          <p:nvPr>
            <p:ph type="body" idx="1"/>
          </p:nvPr>
        </p:nvSpPr>
        <p:spPr>
          <a:xfrm>
            <a:off x="360361" y="1052512"/>
            <a:ext cx="5234897" cy="5555117"/>
          </a:xfrm>
        </p:spPr>
        <p:txBody>
          <a:bodyPr/>
          <a:lstStyle/>
          <a:p>
            <a:r>
              <a:rPr lang="en-US" sz="1600" dirty="0"/>
              <a:t>Reasons for a rebalancing partitions between consumers can be consumers leaving/joining the group or consumers stop sending heartbeats. It could also be </a:t>
            </a:r>
            <a:r>
              <a:rPr lang="da-DK" sz="1600" dirty="0"/>
              <a:t>new brokers </a:t>
            </a:r>
            <a:r>
              <a:rPr lang="da-DK" sz="1600" dirty="0" err="1"/>
              <a:t>leaving</a:t>
            </a:r>
            <a:r>
              <a:rPr lang="da-DK" sz="1600" dirty="0"/>
              <a:t>/</a:t>
            </a:r>
            <a:r>
              <a:rPr lang="da-DK" sz="1600" dirty="0" err="1"/>
              <a:t>joining</a:t>
            </a:r>
            <a:r>
              <a:rPr lang="da-DK" sz="1600" dirty="0"/>
              <a:t> the cluster.</a:t>
            </a:r>
            <a:endParaRPr lang="en-US" sz="1600" dirty="0"/>
          </a:p>
          <a:p>
            <a:r>
              <a:rPr lang="en-US" sz="1600" dirty="0"/>
              <a:t>The group coordinator is the broker which receives heartbeats(or polling for message) from all consumers within the consumer group and decides when to initiate  rebalancing.</a:t>
            </a:r>
          </a:p>
          <a:p>
            <a:r>
              <a:rPr lang="en-US" sz="1600" dirty="0"/>
              <a:t>The group coordinator decides on a group leader (consumer) to do the partition assignment. Assignments get communicated to all other members in the group through the coordinator</a:t>
            </a:r>
          </a:p>
          <a:p>
            <a:r>
              <a:rPr lang="en-US" sz="1600" dirty="0"/>
              <a:t>Internally in the consumer, partition assignment is handled by a class implementing the </a:t>
            </a:r>
            <a:r>
              <a:rPr lang="en-US" sz="1600" dirty="0" err="1">
                <a:latin typeface="Consolas" panose="020B0609020204030204" pitchFamily="49" charset="0"/>
              </a:rPr>
              <a:t>PartitionAssignor</a:t>
            </a:r>
            <a:r>
              <a:rPr lang="en-US" sz="1600" dirty="0"/>
              <a:t> interface</a:t>
            </a:r>
          </a:p>
          <a:p>
            <a:r>
              <a:rPr lang="en-US" sz="1600" dirty="0"/>
              <a:t>A callback interface </a:t>
            </a:r>
            <a:r>
              <a:rPr lang="da-DK" sz="1600" b="0" i="0" dirty="0" err="1">
                <a:solidFill>
                  <a:schemeClr val="tx1"/>
                </a:solidFill>
                <a:effectLst/>
                <a:latin typeface="Consolas" panose="020B0609020204030204" pitchFamily="49" charset="0"/>
              </a:rPr>
              <a:t>ConsumerRebalanceListener</a:t>
            </a:r>
            <a:r>
              <a:rPr lang="da-DK" sz="1600" b="0" i="0" dirty="0">
                <a:solidFill>
                  <a:schemeClr val="tx1"/>
                </a:solidFill>
                <a:effectLst/>
                <a:latin typeface="Consolas" panose="020B0609020204030204" pitchFamily="49" charset="0"/>
              </a:rPr>
              <a:t> </a:t>
            </a:r>
            <a:r>
              <a:rPr lang="en-US" sz="1600" dirty="0"/>
              <a:t>is available for the application to be notified about the different steps in the repartitioning process</a:t>
            </a:r>
          </a:p>
          <a:p>
            <a:pPr marL="12700" indent="0">
              <a:buNone/>
            </a:pPr>
            <a:r>
              <a:rPr lang="en-US" sz="1600" dirty="0"/>
              <a:t>	</a:t>
            </a:r>
          </a:p>
        </p:txBody>
      </p:sp>
      <p:sp>
        <p:nvSpPr>
          <p:cNvPr id="4" name="Pil: venstre 3">
            <a:extLst>
              <a:ext uri="{FF2B5EF4-FFF2-40B4-BE49-F238E27FC236}">
                <a16:creationId xmlns:a16="http://schemas.microsoft.com/office/drawing/2014/main" id="{96E18C4C-CF7F-5F77-A585-BF92B80E2EA3}"/>
              </a:ext>
            </a:extLst>
          </p:cNvPr>
          <p:cNvSpPr/>
          <p:nvPr/>
        </p:nvSpPr>
        <p:spPr>
          <a:xfrm rot="2326133">
            <a:off x="4786901" y="5097060"/>
            <a:ext cx="3291676"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Why have both a coordinator and a leader?</a:t>
            </a:r>
          </a:p>
        </p:txBody>
      </p:sp>
      <p:pic>
        <p:nvPicPr>
          <p:cNvPr id="5" name="Billede 4">
            <a:extLst>
              <a:ext uri="{FF2B5EF4-FFF2-40B4-BE49-F238E27FC236}">
                <a16:creationId xmlns:a16="http://schemas.microsoft.com/office/drawing/2014/main" id="{CF43C494-2C9C-0470-831C-22E525D213F2}"/>
              </a:ext>
            </a:extLst>
          </p:cNvPr>
          <p:cNvPicPr>
            <a:picLocks/>
          </p:cNvPicPr>
          <p:nvPr/>
        </p:nvPicPr>
        <p:blipFill>
          <a:blip r:embed="rId2"/>
          <a:stretch>
            <a:fillRect/>
          </a:stretch>
        </p:blipFill>
        <p:spPr>
          <a:xfrm>
            <a:off x="5753572" y="1187450"/>
            <a:ext cx="4228249" cy="3867150"/>
          </a:xfrm>
          <a:prstGeom prst="rect">
            <a:avLst/>
          </a:prstGeom>
        </p:spPr>
      </p:pic>
    </p:spTree>
    <p:extLst>
      <p:ext uri="{BB962C8B-B14F-4D97-AF65-F5344CB8AC3E}">
        <p14:creationId xmlns:p14="http://schemas.microsoft.com/office/powerpoint/2010/main" val="2391911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A3A90F-D468-7139-34A6-A0E686FC48F3}"/>
              </a:ext>
            </a:extLst>
          </p:cNvPr>
          <p:cNvSpPr>
            <a:spLocks noGrp="1"/>
          </p:cNvSpPr>
          <p:nvPr>
            <p:ph type="title"/>
          </p:nvPr>
        </p:nvSpPr>
        <p:spPr/>
        <p:txBody>
          <a:bodyPr/>
          <a:lstStyle/>
          <a:p>
            <a:r>
              <a:rPr lang="en-US" dirty="0"/>
              <a:t>Assigning partitions</a:t>
            </a:r>
          </a:p>
        </p:txBody>
      </p:sp>
      <p:sp>
        <p:nvSpPr>
          <p:cNvPr id="3" name="Pladsholder til tekst 2">
            <a:extLst>
              <a:ext uri="{FF2B5EF4-FFF2-40B4-BE49-F238E27FC236}">
                <a16:creationId xmlns:a16="http://schemas.microsoft.com/office/drawing/2014/main" id="{EC6634CD-E7A6-F9EA-89C4-774F06C3B18A}"/>
              </a:ext>
            </a:extLst>
          </p:cNvPr>
          <p:cNvSpPr>
            <a:spLocks noGrp="1"/>
          </p:cNvSpPr>
          <p:nvPr>
            <p:ph type="body" idx="1"/>
          </p:nvPr>
        </p:nvSpPr>
        <p:spPr>
          <a:xfrm>
            <a:off x="267511" y="3229162"/>
            <a:ext cx="7357283" cy="2953430"/>
          </a:xfrm>
        </p:spPr>
        <p:style>
          <a:lnRef idx="1">
            <a:schemeClr val="dk1"/>
          </a:lnRef>
          <a:fillRef idx="2">
            <a:schemeClr val="dk1"/>
          </a:fillRef>
          <a:effectRef idx="1">
            <a:schemeClr val="dk1"/>
          </a:effectRef>
          <a:fontRef idx="minor">
            <a:schemeClr val="dk1"/>
          </a:fontRef>
        </p:style>
        <p:txBody>
          <a:bodyPr/>
          <a:lstStyle/>
          <a:p>
            <a:pPr marL="12700" indent="0">
              <a:buNone/>
            </a:pPr>
            <a:r>
              <a:rPr lang="da-DK" sz="1000" b="0" i="0" dirty="0">
                <a:solidFill>
                  <a:srgbClr val="242424"/>
                </a:solidFill>
                <a:effectLst/>
                <a:latin typeface="Consolas" panose="020B0609020204030204" pitchFamily="49" charset="0"/>
              </a:rPr>
              <a:t>public interface </a:t>
            </a:r>
            <a:r>
              <a:rPr lang="da-DK" sz="1000" b="0" i="0" dirty="0" err="1">
                <a:solidFill>
                  <a:srgbClr val="242424"/>
                </a:solidFill>
                <a:effectLst/>
                <a:latin typeface="Consolas" panose="020B0609020204030204" pitchFamily="49" charset="0"/>
              </a:rPr>
              <a:t>PartitionAssignor</a:t>
            </a:r>
            <a:r>
              <a:rPr lang="da-DK" sz="1000" b="0" i="0" dirty="0">
                <a:solidFill>
                  <a:srgbClr val="242424"/>
                </a:solidFill>
                <a:effectLst/>
                <a:latin typeface="Consolas" panose="020B0609020204030204" pitchFamily="49" charset="0"/>
              </a:rPr>
              <a:t> {</a:t>
            </a:r>
            <a:br>
              <a:rPr lang="da-DK" sz="1000" dirty="0">
                <a:latin typeface="Consolas" panose="020B0609020204030204" pitchFamily="49" charset="0"/>
              </a:rPr>
            </a:br>
            <a:endParaRPr lang="da-DK" sz="1000" dirty="0">
              <a:latin typeface="Consolas" panose="020B0609020204030204" pitchFamily="49" charset="0"/>
            </a:endParaRPr>
          </a:p>
          <a:p>
            <a:pPr marL="12700" indent="0">
              <a:buNone/>
            </a:pPr>
            <a:r>
              <a:rPr lang="da-DK" sz="1000" b="0" i="1" dirty="0">
                <a:solidFill>
                  <a:srgbClr val="242424"/>
                </a:solidFill>
                <a:effectLst/>
                <a:latin typeface="Consolas" panose="020B0609020204030204" pitchFamily="49" charset="0"/>
              </a:rPr>
              <a:t>   </a:t>
            </a:r>
            <a:r>
              <a:rPr lang="da-DK" sz="1000" i="1" dirty="0">
                <a:solidFill>
                  <a:srgbClr val="242424"/>
                </a:solidFill>
                <a:latin typeface="Consolas" panose="020B0609020204030204" pitchFamily="49" charset="0"/>
              </a:rPr>
              <a:t>// </a:t>
            </a:r>
            <a:r>
              <a:rPr lang="da-DK" sz="1000" i="1" dirty="0" err="1">
                <a:solidFill>
                  <a:srgbClr val="242424"/>
                </a:solidFill>
                <a:latin typeface="Consolas" panose="020B0609020204030204" pitchFamily="49" charset="0"/>
              </a:rPr>
              <a:t>Callback</a:t>
            </a:r>
            <a:r>
              <a:rPr lang="da-DK" sz="1000" i="1" dirty="0">
                <a:solidFill>
                  <a:srgbClr val="242424"/>
                </a:solidFill>
                <a:latin typeface="Consolas" panose="020B0609020204030204" pitchFamily="49" charset="0"/>
              </a:rPr>
              <a:t> on </a:t>
            </a:r>
            <a:r>
              <a:rPr lang="da-DK" sz="1000" i="1" dirty="0" err="1">
                <a:solidFill>
                  <a:srgbClr val="242424"/>
                </a:solidFill>
                <a:latin typeface="Consolas" panose="020B0609020204030204" pitchFamily="49" charset="0"/>
              </a:rPr>
              <a:t>any</a:t>
            </a:r>
            <a:r>
              <a:rPr lang="da-DK" sz="1000" i="1" dirty="0">
                <a:solidFill>
                  <a:srgbClr val="242424"/>
                </a:solidFill>
                <a:latin typeface="Consolas" panose="020B0609020204030204" pitchFamily="49" charset="0"/>
              </a:rPr>
              <a:t> </a:t>
            </a:r>
            <a:r>
              <a:rPr lang="da-DK" sz="1000" i="1" dirty="0" err="1">
                <a:solidFill>
                  <a:srgbClr val="242424"/>
                </a:solidFill>
                <a:latin typeface="Consolas" panose="020B0609020204030204" pitchFamily="49" charset="0"/>
              </a:rPr>
              <a:t>member</a:t>
            </a:r>
            <a:r>
              <a:rPr lang="da-DK" sz="1000" i="1" dirty="0">
                <a:solidFill>
                  <a:srgbClr val="242424"/>
                </a:solidFill>
                <a:latin typeface="Consolas" panose="020B0609020204030204" pitchFamily="49" charset="0"/>
              </a:rPr>
              <a:t> to </a:t>
            </a:r>
            <a:r>
              <a:rPr lang="da-DK" sz="1000" i="1" dirty="0" err="1">
                <a:solidFill>
                  <a:srgbClr val="242424"/>
                </a:solidFill>
                <a:latin typeface="Consolas" panose="020B0609020204030204" pitchFamily="49" charset="0"/>
              </a:rPr>
              <a:t>get</a:t>
            </a:r>
            <a:r>
              <a:rPr lang="da-DK" sz="1000" i="1" dirty="0">
                <a:solidFill>
                  <a:srgbClr val="242424"/>
                </a:solidFill>
                <a:latin typeface="Consolas" panose="020B0609020204030204" pitchFamily="49" charset="0"/>
              </a:rPr>
              <a:t> Subscription for all </a:t>
            </a:r>
            <a:r>
              <a:rPr lang="da-DK" sz="1000" i="1" dirty="0" err="1">
                <a:solidFill>
                  <a:srgbClr val="242424"/>
                </a:solidFill>
                <a:latin typeface="Consolas" panose="020B0609020204030204" pitchFamily="49" charset="0"/>
              </a:rPr>
              <a:t>topics</a:t>
            </a:r>
            <a:r>
              <a:rPr lang="da-DK" sz="1000" i="1" dirty="0">
                <a:solidFill>
                  <a:srgbClr val="242424"/>
                </a:solidFill>
                <a:latin typeface="Consolas" panose="020B0609020204030204" pitchFamily="49" charset="0"/>
              </a:rPr>
              <a:t> the </a:t>
            </a:r>
            <a:r>
              <a:rPr lang="da-DK" sz="1000" i="1" dirty="0" err="1">
                <a:solidFill>
                  <a:srgbClr val="242424"/>
                </a:solidFill>
                <a:latin typeface="Consolas" panose="020B0609020204030204" pitchFamily="49" charset="0"/>
              </a:rPr>
              <a:t>consumer</a:t>
            </a:r>
            <a:r>
              <a:rPr lang="da-DK" sz="1000" i="1" dirty="0">
                <a:solidFill>
                  <a:srgbClr val="242424"/>
                </a:solidFill>
                <a:latin typeface="Consolas" panose="020B0609020204030204" pitchFamily="49" charset="0"/>
              </a:rPr>
              <a:t> is </a:t>
            </a:r>
            <a:r>
              <a:rPr lang="da-DK" sz="1000" i="1" dirty="0" err="1">
                <a:solidFill>
                  <a:srgbClr val="242424"/>
                </a:solidFill>
                <a:latin typeface="Consolas" panose="020B0609020204030204" pitchFamily="49" charset="0"/>
              </a:rPr>
              <a:t>interested</a:t>
            </a:r>
            <a:r>
              <a:rPr lang="da-DK" sz="1000" i="1" dirty="0">
                <a:solidFill>
                  <a:srgbClr val="242424"/>
                </a:solidFill>
                <a:latin typeface="Consolas" panose="020B0609020204030204" pitchFamily="49" charset="0"/>
              </a:rPr>
              <a:t> in</a:t>
            </a:r>
            <a:br>
              <a:rPr lang="da-DK" sz="1000" b="0" i="1" dirty="0">
                <a:solidFill>
                  <a:srgbClr val="242424"/>
                </a:solidFill>
                <a:effectLst/>
                <a:latin typeface="Consolas" panose="020B0609020204030204" pitchFamily="49" charset="0"/>
              </a:rPr>
            </a:br>
            <a:r>
              <a:rPr lang="da-DK" sz="1000" b="0" i="1" dirty="0">
                <a:solidFill>
                  <a:srgbClr val="242424"/>
                </a:solidFill>
                <a:effectLst/>
                <a:latin typeface="Consolas" panose="020B0609020204030204" pitchFamily="49" charset="0"/>
              </a:rPr>
              <a:t>   </a:t>
            </a:r>
            <a:r>
              <a:rPr lang="da-DK" sz="1000" b="0" i="0" dirty="0">
                <a:solidFill>
                  <a:srgbClr val="242424"/>
                </a:solidFill>
                <a:effectLst/>
                <a:latin typeface="Consolas" panose="020B0609020204030204" pitchFamily="49" charset="0"/>
              </a:rPr>
              <a:t>Subscription </a:t>
            </a:r>
            <a:r>
              <a:rPr lang="da-DK" sz="1000" b="0" i="0" dirty="0" err="1">
                <a:solidFill>
                  <a:srgbClr val="242424"/>
                </a:solidFill>
                <a:effectLst/>
                <a:latin typeface="Consolas" panose="020B0609020204030204" pitchFamily="49" charset="0"/>
              </a:rPr>
              <a:t>subscription</a:t>
            </a:r>
            <a:r>
              <a:rPr lang="da-DK" sz="1000" b="0" i="0" dirty="0">
                <a:solidFill>
                  <a:srgbClr val="242424"/>
                </a:solidFill>
                <a:effectLst/>
                <a:latin typeface="Consolas" panose="020B0609020204030204" pitchFamily="49" charset="0"/>
              </a:rPr>
              <a:t>(Set&lt;</a:t>
            </a:r>
            <a:r>
              <a:rPr lang="da-DK" sz="1000" b="0" i="0" dirty="0" err="1">
                <a:solidFill>
                  <a:srgbClr val="242424"/>
                </a:solidFill>
                <a:effectLst/>
                <a:latin typeface="Consolas" panose="020B0609020204030204" pitchFamily="49" charset="0"/>
              </a:rPr>
              <a:t>String</a:t>
            </a:r>
            <a:r>
              <a:rPr lang="da-DK" sz="1000" b="0" i="0" dirty="0">
                <a:solidFill>
                  <a:srgbClr val="242424"/>
                </a:solidFill>
                <a:effectLst/>
                <a:latin typeface="Consolas" panose="020B0609020204030204" pitchFamily="49" charset="0"/>
              </a:rPr>
              <a:t>&gt; </a:t>
            </a:r>
            <a:r>
              <a:rPr lang="da-DK" sz="1000" b="0" i="0" dirty="0" err="1">
                <a:solidFill>
                  <a:srgbClr val="242424"/>
                </a:solidFill>
                <a:effectLst/>
                <a:latin typeface="Consolas" panose="020B0609020204030204" pitchFamily="49" charset="0"/>
              </a:rPr>
              <a:t>topics</a:t>
            </a:r>
            <a:r>
              <a:rPr lang="da-DK" sz="1000" b="0" i="0" dirty="0">
                <a:solidFill>
                  <a:srgbClr val="242424"/>
                </a:solidFill>
                <a:effectLst/>
                <a:latin typeface="Consolas" panose="020B0609020204030204" pitchFamily="49" charset="0"/>
              </a:rPr>
              <a:t>);</a:t>
            </a:r>
            <a:br>
              <a:rPr lang="da-DK" sz="1000" dirty="0">
                <a:latin typeface="Consolas" panose="020B0609020204030204" pitchFamily="49" charset="0"/>
              </a:rPr>
            </a:br>
            <a:endParaRPr lang="da-DK" sz="1000" dirty="0">
              <a:latin typeface="Consolas" panose="020B0609020204030204" pitchFamily="49" charset="0"/>
            </a:endParaRPr>
          </a:p>
          <a:p>
            <a:pPr marL="12700" indent="0">
              <a:buNone/>
            </a:pPr>
            <a:r>
              <a:rPr lang="da-DK" sz="1000" b="0" i="1" dirty="0">
                <a:solidFill>
                  <a:srgbClr val="242424"/>
                </a:solidFill>
                <a:effectLst/>
                <a:latin typeface="Consolas" panose="020B0609020204030204" pitchFamily="49" charset="0"/>
              </a:rPr>
              <a:t>   // </a:t>
            </a:r>
            <a:r>
              <a:rPr lang="da-DK" sz="1000" b="0" i="1" dirty="0" err="1">
                <a:solidFill>
                  <a:srgbClr val="242424"/>
                </a:solidFill>
                <a:effectLst/>
                <a:latin typeface="Consolas" panose="020B0609020204030204" pitchFamily="49" charset="0"/>
              </a:rPr>
              <a:t>Invoked</a:t>
            </a:r>
            <a:r>
              <a:rPr lang="da-DK" sz="1000" b="0" i="1" dirty="0">
                <a:solidFill>
                  <a:srgbClr val="242424"/>
                </a:solidFill>
                <a:effectLst/>
                <a:latin typeface="Consolas" panose="020B0609020204030204" pitchFamily="49" charset="0"/>
              </a:rPr>
              <a:t> on the </a:t>
            </a:r>
            <a:r>
              <a:rPr lang="da-DK" sz="1000" b="0" i="1" dirty="0" err="1">
                <a:solidFill>
                  <a:srgbClr val="242424"/>
                </a:solidFill>
                <a:effectLst/>
                <a:latin typeface="Consolas" panose="020B0609020204030204" pitchFamily="49" charset="0"/>
              </a:rPr>
              <a:t>group</a:t>
            </a:r>
            <a:r>
              <a:rPr lang="da-DK" sz="1000" b="0" i="1" dirty="0">
                <a:solidFill>
                  <a:srgbClr val="242424"/>
                </a:solidFill>
                <a:effectLst/>
                <a:latin typeface="Consolas" panose="020B0609020204030204" pitchFamily="49" charset="0"/>
              </a:rPr>
              <a:t> </a:t>
            </a:r>
            <a:r>
              <a:rPr lang="da-DK" sz="1000" b="0" i="1" dirty="0" err="1">
                <a:solidFill>
                  <a:srgbClr val="242424"/>
                </a:solidFill>
                <a:effectLst/>
                <a:latin typeface="Consolas" panose="020B0609020204030204" pitchFamily="49" charset="0"/>
              </a:rPr>
              <a:t>leader</a:t>
            </a:r>
            <a:r>
              <a:rPr lang="da-DK" sz="1000" b="0" i="1" dirty="0">
                <a:solidFill>
                  <a:srgbClr val="242424"/>
                </a:solidFill>
                <a:effectLst/>
                <a:latin typeface="Consolas" panose="020B0609020204030204" pitchFamily="49" charset="0"/>
              </a:rPr>
              <a:t> to </a:t>
            </a:r>
            <a:r>
              <a:rPr lang="da-DK" sz="1000" b="0" i="1" dirty="0" err="1">
                <a:solidFill>
                  <a:srgbClr val="242424"/>
                </a:solidFill>
                <a:effectLst/>
                <a:latin typeface="Consolas" panose="020B0609020204030204" pitchFamily="49" charset="0"/>
              </a:rPr>
              <a:t>decide</a:t>
            </a:r>
            <a:r>
              <a:rPr lang="da-DK" sz="1000" b="0" i="1" dirty="0">
                <a:solidFill>
                  <a:srgbClr val="242424"/>
                </a:solidFill>
                <a:effectLst/>
                <a:latin typeface="Consolas" panose="020B0609020204030204" pitchFamily="49" charset="0"/>
              </a:rPr>
              <a:t> </a:t>
            </a:r>
            <a:r>
              <a:rPr lang="da-DK" sz="1000" b="0" i="1" dirty="0" err="1">
                <a:solidFill>
                  <a:srgbClr val="242424"/>
                </a:solidFill>
                <a:effectLst/>
                <a:latin typeface="Consolas" panose="020B0609020204030204" pitchFamily="49" charset="0"/>
              </a:rPr>
              <a:t>partitinon</a:t>
            </a:r>
            <a:r>
              <a:rPr lang="da-DK" sz="1000" b="0" i="1" dirty="0">
                <a:solidFill>
                  <a:srgbClr val="242424"/>
                </a:solidFill>
                <a:effectLst/>
                <a:latin typeface="Consolas" panose="020B0609020204030204" pitchFamily="49" charset="0"/>
              </a:rPr>
              <a:t> </a:t>
            </a:r>
            <a:r>
              <a:rPr lang="da-DK" sz="1000" b="0" i="1" dirty="0" err="1">
                <a:solidFill>
                  <a:srgbClr val="242424"/>
                </a:solidFill>
                <a:effectLst/>
                <a:latin typeface="Consolas" panose="020B0609020204030204" pitchFamily="49" charset="0"/>
              </a:rPr>
              <a:t>assignment</a:t>
            </a:r>
            <a:r>
              <a:rPr lang="da-DK" sz="1000" b="0" i="1" dirty="0">
                <a:solidFill>
                  <a:srgbClr val="242424"/>
                </a:solidFill>
                <a:effectLst/>
                <a:latin typeface="Consolas" panose="020B0609020204030204" pitchFamily="49" charset="0"/>
              </a:rPr>
              <a:t> pr </a:t>
            </a:r>
            <a:r>
              <a:rPr lang="da-DK" sz="1000" b="0" i="1" dirty="0" err="1">
                <a:solidFill>
                  <a:srgbClr val="242424"/>
                </a:solidFill>
                <a:effectLst/>
                <a:latin typeface="Consolas" panose="020B0609020204030204" pitchFamily="49" charset="0"/>
              </a:rPr>
              <a:t>member</a:t>
            </a:r>
            <a:br>
              <a:rPr lang="da-DK" sz="1000" b="0" i="1" dirty="0">
                <a:solidFill>
                  <a:srgbClr val="242424"/>
                </a:solidFill>
                <a:effectLst/>
                <a:latin typeface="Consolas" panose="020B0609020204030204" pitchFamily="49" charset="0"/>
              </a:rPr>
            </a:br>
            <a:r>
              <a:rPr lang="da-DK" sz="1000" b="0" i="1" dirty="0">
                <a:solidFill>
                  <a:srgbClr val="242424"/>
                </a:solidFill>
                <a:effectLst/>
                <a:latin typeface="Consolas" panose="020B0609020204030204" pitchFamily="49" charset="0"/>
              </a:rPr>
              <a:t>   </a:t>
            </a:r>
            <a:r>
              <a:rPr lang="da-DK" sz="1000" b="0" i="0" dirty="0" err="1">
                <a:solidFill>
                  <a:srgbClr val="242424"/>
                </a:solidFill>
                <a:effectLst/>
                <a:latin typeface="Consolas" panose="020B0609020204030204" pitchFamily="49" charset="0"/>
              </a:rPr>
              <a:t>Map</a:t>
            </a:r>
            <a:r>
              <a:rPr lang="da-DK" sz="1000" b="0" i="0" dirty="0">
                <a:solidFill>
                  <a:srgbClr val="242424"/>
                </a:solidFill>
                <a:effectLst/>
                <a:latin typeface="Consolas" panose="020B0609020204030204" pitchFamily="49" charset="0"/>
              </a:rPr>
              <a:t>&lt;</a:t>
            </a:r>
            <a:r>
              <a:rPr lang="da-DK" sz="1000" b="0" i="0" dirty="0" err="1">
                <a:solidFill>
                  <a:srgbClr val="242424"/>
                </a:solidFill>
                <a:effectLst/>
                <a:latin typeface="Consolas" panose="020B0609020204030204" pitchFamily="49" charset="0"/>
              </a:rPr>
              <a:t>String</a:t>
            </a:r>
            <a:r>
              <a:rPr lang="da-DK" sz="1000" b="0" i="0" dirty="0">
                <a:solidFill>
                  <a:srgbClr val="242424"/>
                </a:solidFill>
                <a:effectLst/>
                <a:latin typeface="Consolas" panose="020B0609020204030204" pitchFamily="49" charset="0"/>
              </a:rPr>
              <a:t>, </a:t>
            </a:r>
            <a:r>
              <a:rPr lang="da-DK" sz="1000" b="0" i="0" dirty="0" err="1">
                <a:solidFill>
                  <a:srgbClr val="242424"/>
                </a:solidFill>
                <a:effectLst/>
                <a:latin typeface="Consolas" panose="020B0609020204030204" pitchFamily="49" charset="0"/>
              </a:rPr>
              <a:t>Assignment</a:t>
            </a:r>
            <a:r>
              <a:rPr lang="da-DK" sz="1000" b="0" i="0" dirty="0">
                <a:solidFill>
                  <a:srgbClr val="242424"/>
                </a:solidFill>
                <a:effectLst/>
                <a:latin typeface="Consolas" panose="020B0609020204030204" pitchFamily="49" charset="0"/>
              </a:rPr>
              <a:t>&gt; </a:t>
            </a:r>
            <a:r>
              <a:rPr lang="da-DK" sz="1000" b="0" i="0" dirty="0" err="1">
                <a:solidFill>
                  <a:srgbClr val="242424"/>
                </a:solidFill>
                <a:effectLst/>
                <a:latin typeface="Consolas" panose="020B0609020204030204" pitchFamily="49" charset="0"/>
              </a:rPr>
              <a:t>assign</a:t>
            </a:r>
            <a:r>
              <a:rPr lang="da-DK" sz="1000" b="0" i="0" dirty="0">
                <a:solidFill>
                  <a:srgbClr val="242424"/>
                </a:solidFill>
                <a:effectLst/>
                <a:latin typeface="Consolas" panose="020B0609020204030204" pitchFamily="49" charset="0"/>
              </a:rPr>
              <a:t>(Cluster metadata, </a:t>
            </a:r>
            <a:r>
              <a:rPr lang="da-DK" sz="1000" b="0" i="0" dirty="0" err="1">
                <a:solidFill>
                  <a:srgbClr val="242424"/>
                </a:solidFill>
                <a:effectLst/>
                <a:latin typeface="Consolas" panose="020B0609020204030204" pitchFamily="49" charset="0"/>
              </a:rPr>
              <a:t>Map</a:t>
            </a:r>
            <a:r>
              <a:rPr lang="da-DK" sz="1000" b="0" i="0" dirty="0">
                <a:solidFill>
                  <a:srgbClr val="242424"/>
                </a:solidFill>
                <a:effectLst/>
                <a:latin typeface="Consolas" panose="020B0609020204030204" pitchFamily="49" charset="0"/>
              </a:rPr>
              <a:t>&lt;</a:t>
            </a:r>
            <a:r>
              <a:rPr lang="da-DK" sz="1000" b="0" i="0" dirty="0" err="1">
                <a:solidFill>
                  <a:srgbClr val="242424"/>
                </a:solidFill>
                <a:effectLst/>
                <a:latin typeface="Consolas" panose="020B0609020204030204" pitchFamily="49" charset="0"/>
              </a:rPr>
              <a:t>String</a:t>
            </a:r>
            <a:r>
              <a:rPr lang="da-DK" sz="1000" b="0" i="0" dirty="0">
                <a:solidFill>
                  <a:srgbClr val="242424"/>
                </a:solidFill>
                <a:effectLst/>
                <a:latin typeface="Consolas" panose="020B0609020204030204" pitchFamily="49" charset="0"/>
              </a:rPr>
              <a:t>, Subscription&gt; </a:t>
            </a:r>
            <a:r>
              <a:rPr lang="da-DK" sz="1000" b="0" i="0" dirty="0" err="1">
                <a:solidFill>
                  <a:srgbClr val="242424"/>
                </a:solidFill>
                <a:effectLst/>
                <a:latin typeface="Consolas" panose="020B0609020204030204" pitchFamily="49" charset="0"/>
              </a:rPr>
              <a:t>subscriptions</a:t>
            </a:r>
            <a:r>
              <a:rPr lang="da-DK" sz="1000" b="0" i="0" dirty="0">
                <a:solidFill>
                  <a:srgbClr val="242424"/>
                </a:solidFill>
                <a:effectLst/>
                <a:latin typeface="Consolas" panose="020B0609020204030204" pitchFamily="49" charset="0"/>
              </a:rPr>
              <a:t>);</a:t>
            </a:r>
            <a:br>
              <a:rPr lang="da-DK" sz="1000" dirty="0">
                <a:latin typeface="Consolas" panose="020B0609020204030204" pitchFamily="49" charset="0"/>
              </a:rPr>
            </a:br>
            <a:endParaRPr lang="da-DK" sz="1000" dirty="0">
              <a:latin typeface="Consolas" panose="020B0609020204030204" pitchFamily="49" charset="0"/>
            </a:endParaRPr>
          </a:p>
          <a:p>
            <a:pPr marL="12700" indent="0">
              <a:buNone/>
            </a:pPr>
            <a:r>
              <a:rPr lang="da-DK" sz="1000" b="0" i="1" dirty="0">
                <a:solidFill>
                  <a:srgbClr val="242424"/>
                </a:solidFill>
                <a:effectLst/>
                <a:latin typeface="Consolas" panose="020B0609020204030204" pitchFamily="49" charset="0"/>
              </a:rPr>
              <a:t>   </a:t>
            </a:r>
            <a:r>
              <a:rPr lang="da-DK" sz="1000" i="1" dirty="0">
                <a:solidFill>
                  <a:srgbClr val="242424"/>
                </a:solidFill>
                <a:latin typeface="Consolas" panose="020B0609020204030204" pitchFamily="49" charset="0"/>
              </a:rPr>
              <a:t>// </a:t>
            </a:r>
            <a:r>
              <a:rPr lang="da-DK" sz="1000" i="1" dirty="0" err="1">
                <a:solidFill>
                  <a:srgbClr val="242424"/>
                </a:solidFill>
                <a:latin typeface="Consolas" panose="020B0609020204030204" pitchFamily="49" charset="0"/>
              </a:rPr>
              <a:t>Callback</a:t>
            </a:r>
            <a:r>
              <a:rPr lang="da-DK" sz="1000" i="1" dirty="0">
                <a:solidFill>
                  <a:srgbClr val="242424"/>
                </a:solidFill>
                <a:latin typeface="Consolas" panose="020B0609020204030204" pitchFamily="49" charset="0"/>
              </a:rPr>
              <a:t> on all </a:t>
            </a:r>
            <a:r>
              <a:rPr lang="da-DK" sz="1000" i="1" dirty="0" err="1">
                <a:solidFill>
                  <a:srgbClr val="242424"/>
                </a:solidFill>
                <a:latin typeface="Consolas" panose="020B0609020204030204" pitchFamily="49" charset="0"/>
              </a:rPr>
              <a:t>members</a:t>
            </a:r>
            <a:r>
              <a:rPr lang="da-DK" sz="1000" i="1" dirty="0">
                <a:solidFill>
                  <a:srgbClr val="242424"/>
                </a:solidFill>
                <a:latin typeface="Consolas" panose="020B0609020204030204" pitchFamily="49" charset="0"/>
              </a:rPr>
              <a:t> to </a:t>
            </a:r>
            <a:r>
              <a:rPr lang="da-DK" sz="1000" i="1" dirty="0" err="1">
                <a:solidFill>
                  <a:srgbClr val="242424"/>
                </a:solidFill>
                <a:latin typeface="Consolas" panose="020B0609020204030204" pitchFamily="49" charset="0"/>
              </a:rPr>
              <a:t>communicate</a:t>
            </a:r>
            <a:r>
              <a:rPr lang="da-DK" sz="1000" i="1" dirty="0">
                <a:solidFill>
                  <a:srgbClr val="242424"/>
                </a:solidFill>
                <a:latin typeface="Consolas" panose="020B0609020204030204" pitchFamily="49" charset="0"/>
              </a:rPr>
              <a:t> </a:t>
            </a:r>
            <a:r>
              <a:rPr lang="da-DK" sz="1000" i="1" dirty="0" err="1">
                <a:solidFill>
                  <a:srgbClr val="242424"/>
                </a:solidFill>
                <a:latin typeface="Consolas" panose="020B0609020204030204" pitchFamily="49" charset="0"/>
              </a:rPr>
              <a:t>what</a:t>
            </a:r>
            <a:r>
              <a:rPr lang="da-DK" sz="1000" i="1" dirty="0">
                <a:solidFill>
                  <a:srgbClr val="242424"/>
                </a:solidFill>
                <a:latin typeface="Consolas" panose="020B0609020204030204" pitchFamily="49" charset="0"/>
              </a:rPr>
              <a:t> partitions have </a:t>
            </a:r>
            <a:r>
              <a:rPr lang="da-DK" sz="1000" i="1" dirty="0" err="1">
                <a:solidFill>
                  <a:srgbClr val="242424"/>
                </a:solidFill>
                <a:latin typeface="Consolas" panose="020B0609020204030204" pitchFamily="49" charset="0"/>
              </a:rPr>
              <a:t>been</a:t>
            </a:r>
            <a:r>
              <a:rPr lang="da-DK" sz="1000" i="1" dirty="0">
                <a:solidFill>
                  <a:srgbClr val="242424"/>
                </a:solidFill>
                <a:latin typeface="Consolas" panose="020B0609020204030204" pitchFamily="49" charset="0"/>
              </a:rPr>
              <a:t> </a:t>
            </a:r>
            <a:r>
              <a:rPr lang="da-DK" sz="1000" i="1" dirty="0" err="1">
                <a:solidFill>
                  <a:srgbClr val="242424"/>
                </a:solidFill>
                <a:latin typeface="Consolas" panose="020B0609020204030204" pitchFamily="49" charset="0"/>
              </a:rPr>
              <a:t>assigned</a:t>
            </a:r>
            <a:br>
              <a:rPr lang="da-DK" sz="1000" b="0" i="1" dirty="0">
                <a:solidFill>
                  <a:srgbClr val="242424"/>
                </a:solidFill>
                <a:effectLst/>
                <a:latin typeface="Consolas" panose="020B0609020204030204" pitchFamily="49" charset="0"/>
              </a:rPr>
            </a:br>
            <a:r>
              <a:rPr lang="da-DK" sz="1000" b="0" i="1" dirty="0">
                <a:solidFill>
                  <a:srgbClr val="242424"/>
                </a:solidFill>
                <a:effectLst/>
                <a:latin typeface="Consolas" panose="020B0609020204030204" pitchFamily="49" charset="0"/>
              </a:rPr>
              <a:t>   </a:t>
            </a:r>
            <a:r>
              <a:rPr lang="da-DK" sz="1000" b="0" i="0" dirty="0" err="1">
                <a:solidFill>
                  <a:srgbClr val="242424"/>
                </a:solidFill>
                <a:effectLst/>
                <a:latin typeface="Consolas" panose="020B0609020204030204" pitchFamily="49" charset="0"/>
              </a:rPr>
              <a:t>void</a:t>
            </a:r>
            <a:r>
              <a:rPr lang="da-DK" sz="1000" b="0" i="0" dirty="0">
                <a:solidFill>
                  <a:srgbClr val="242424"/>
                </a:solidFill>
                <a:effectLst/>
                <a:latin typeface="Consolas" panose="020B0609020204030204" pitchFamily="49" charset="0"/>
              </a:rPr>
              <a:t> </a:t>
            </a:r>
            <a:r>
              <a:rPr lang="da-DK" sz="1000" b="0" i="0" dirty="0" err="1">
                <a:solidFill>
                  <a:srgbClr val="242424"/>
                </a:solidFill>
                <a:effectLst/>
                <a:latin typeface="Consolas" panose="020B0609020204030204" pitchFamily="49" charset="0"/>
              </a:rPr>
              <a:t>onAssignment</a:t>
            </a:r>
            <a:r>
              <a:rPr lang="da-DK" sz="1000" b="0" i="0" dirty="0">
                <a:solidFill>
                  <a:srgbClr val="242424"/>
                </a:solidFill>
                <a:effectLst/>
                <a:latin typeface="Consolas" panose="020B0609020204030204" pitchFamily="49" charset="0"/>
              </a:rPr>
              <a:t>(</a:t>
            </a:r>
            <a:r>
              <a:rPr lang="da-DK" sz="1000" b="0" i="0" dirty="0" err="1">
                <a:solidFill>
                  <a:srgbClr val="242424"/>
                </a:solidFill>
                <a:effectLst/>
                <a:latin typeface="Consolas" panose="020B0609020204030204" pitchFamily="49" charset="0"/>
              </a:rPr>
              <a:t>Assignment</a:t>
            </a:r>
            <a:r>
              <a:rPr lang="da-DK" sz="1000" b="0" i="0" dirty="0">
                <a:solidFill>
                  <a:srgbClr val="242424"/>
                </a:solidFill>
                <a:effectLst/>
                <a:latin typeface="Consolas" panose="020B0609020204030204" pitchFamily="49" charset="0"/>
              </a:rPr>
              <a:t> </a:t>
            </a:r>
            <a:r>
              <a:rPr lang="da-DK" sz="1000" b="0" i="0" dirty="0" err="1">
                <a:solidFill>
                  <a:srgbClr val="242424"/>
                </a:solidFill>
                <a:effectLst/>
                <a:latin typeface="Consolas" panose="020B0609020204030204" pitchFamily="49" charset="0"/>
              </a:rPr>
              <a:t>assignment</a:t>
            </a:r>
            <a:r>
              <a:rPr lang="da-DK" sz="1000" b="0" i="0" dirty="0">
                <a:solidFill>
                  <a:srgbClr val="242424"/>
                </a:solidFill>
                <a:effectLst/>
                <a:latin typeface="Consolas" panose="020B0609020204030204" pitchFamily="49" charset="0"/>
              </a:rPr>
              <a:t>);</a:t>
            </a:r>
            <a:br>
              <a:rPr lang="da-DK" sz="1000" dirty="0">
                <a:latin typeface="Consolas" panose="020B0609020204030204" pitchFamily="49" charset="0"/>
              </a:rPr>
            </a:br>
            <a:endParaRPr lang="da-DK" sz="1000" dirty="0">
              <a:latin typeface="Consolas" panose="020B0609020204030204" pitchFamily="49" charset="0"/>
            </a:endParaRPr>
          </a:p>
          <a:p>
            <a:pPr marL="12700" indent="0">
              <a:buNone/>
            </a:pPr>
            <a:r>
              <a:rPr lang="da-DK" sz="1000" b="0" i="1" dirty="0">
                <a:solidFill>
                  <a:srgbClr val="242424"/>
                </a:solidFill>
                <a:effectLst/>
                <a:latin typeface="Consolas" panose="020B0609020204030204" pitchFamily="49" charset="0"/>
              </a:rPr>
              <a:t>   </a:t>
            </a:r>
            <a:r>
              <a:rPr lang="da-DK" sz="1000" i="1" dirty="0">
                <a:solidFill>
                  <a:srgbClr val="242424"/>
                </a:solidFill>
                <a:latin typeface="Consolas" panose="020B0609020204030204" pitchFamily="49" charset="0"/>
              </a:rPr>
              <a:t>// Unique </a:t>
            </a:r>
            <a:r>
              <a:rPr lang="da-DK" sz="1000" i="1" dirty="0" err="1">
                <a:solidFill>
                  <a:srgbClr val="242424"/>
                </a:solidFill>
                <a:latin typeface="Consolas" panose="020B0609020204030204" pitchFamily="49" charset="0"/>
              </a:rPr>
              <a:t>name</a:t>
            </a:r>
            <a:r>
              <a:rPr lang="da-DK" sz="1000" i="1" dirty="0">
                <a:solidFill>
                  <a:srgbClr val="242424"/>
                </a:solidFill>
                <a:latin typeface="Consolas" panose="020B0609020204030204" pitchFamily="49" charset="0"/>
              </a:rPr>
              <a:t> of the </a:t>
            </a:r>
            <a:r>
              <a:rPr lang="da-DK" sz="1000" i="1" dirty="0" err="1">
                <a:solidFill>
                  <a:srgbClr val="242424"/>
                </a:solidFill>
                <a:latin typeface="Consolas" panose="020B0609020204030204" pitchFamily="49" charset="0"/>
              </a:rPr>
              <a:t>consumer</a:t>
            </a:r>
            <a:br>
              <a:rPr lang="da-DK" sz="1000" b="0" i="1" dirty="0">
                <a:solidFill>
                  <a:srgbClr val="242424"/>
                </a:solidFill>
                <a:effectLst/>
                <a:latin typeface="Consolas" panose="020B0609020204030204" pitchFamily="49" charset="0"/>
              </a:rPr>
            </a:br>
            <a:r>
              <a:rPr lang="da-DK" sz="1000" b="0" i="1" dirty="0">
                <a:solidFill>
                  <a:srgbClr val="242424"/>
                </a:solidFill>
                <a:effectLst/>
                <a:latin typeface="Consolas" panose="020B0609020204030204" pitchFamily="49" charset="0"/>
              </a:rPr>
              <a:t>   </a:t>
            </a:r>
            <a:r>
              <a:rPr lang="da-DK" sz="1000" b="0" i="0" dirty="0" err="1">
                <a:solidFill>
                  <a:srgbClr val="242424"/>
                </a:solidFill>
                <a:effectLst/>
                <a:latin typeface="Consolas" panose="020B0609020204030204" pitchFamily="49" charset="0"/>
              </a:rPr>
              <a:t>String</a:t>
            </a:r>
            <a:r>
              <a:rPr lang="da-DK" sz="1000" b="0" i="0" dirty="0">
                <a:solidFill>
                  <a:srgbClr val="242424"/>
                </a:solidFill>
                <a:effectLst/>
                <a:latin typeface="Consolas" panose="020B0609020204030204" pitchFamily="49" charset="0"/>
              </a:rPr>
              <a:t> </a:t>
            </a:r>
            <a:r>
              <a:rPr lang="da-DK" sz="1000" b="0" i="0" dirty="0" err="1">
                <a:solidFill>
                  <a:srgbClr val="242424"/>
                </a:solidFill>
                <a:effectLst/>
                <a:latin typeface="Consolas" panose="020B0609020204030204" pitchFamily="49" charset="0"/>
              </a:rPr>
              <a:t>name</a:t>
            </a:r>
            <a:r>
              <a:rPr lang="da-DK" sz="1000" b="0" i="0" dirty="0">
                <a:solidFill>
                  <a:srgbClr val="242424"/>
                </a:solidFill>
                <a:effectLst/>
                <a:latin typeface="Consolas" panose="020B0609020204030204" pitchFamily="49" charset="0"/>
              </a:rPr>
              <a:t>();</a:t>
            </a:r>
            <a:br>
              <a:rPr lang="da-DK" sz="1000" dirty="0">
                <a:latin typeface="Consolas" panose="020B0609020204030204" pitchFamily="49" charset="0"/>
              </a:rPr>
            </a:br>
            <a:r>
              <a:rPr lang="da-DK" sz="1000" b="0" i="0" dirty="0">
                <a:solidFill>
                  <a:srgbClr val="242424"/>
                </a:solidFill>
                <a:effectLst/>
                <a:latin typeface="Consolas" panose="020B0609020204030204" pitchFamily="49" charset="0"/>
              </a:rPr>
              <a:t>}</a:t>
            </a:r>
            <a:endParaRPr lang="en-US" sz="1000" dirty="0">
              <a:latin typeface="Consolas" panose="020B0609020204030204" pitchFamily="49" charset="0"/>
            </a:endParaRPr>
          </a:p>
        </p:txBody>
      </p:sp>
      <p:sp>
        <p:nvSpPr>
          <p:cNvPr id="4" name="Tekstfelt 3">
            <a:extLst>
              <a:ext uri="{FF2B5EF4-FFF2-40B4-BE49-F238E27FC236}">
                <a16:creationId xmlns:a16="http://schemas.microsoft.com/office/drawing/2014/main" id="{9682555E-DC0B-618B-BB46-FF82BC85BDAC}"/>
              </a:ext>
            </a:extLst>
          </p:cNvPr>
          <p:cNvSpPr txBox="1"/>
          <p:nvPr/>
        </p:nvSpPr>
        <p:spPr>
          <a:xfrm>
            <a:off x="267511" y="1007578"/>
            <a:ext cx="9224831" cy="1815882"/>
          </a:xfrm>
          <a:prstGeom prst="rect">
            <a:avLst/>
          </a:prstGeom>
          <a:noFill/>
        </p:spPr>
        <p:txBody>
          <a:bodyPr wrap="square" rtlCol="0">
            <a:spAutoFit/>
          </a:bodyPr>
          <a:lstStyle/>
          <a:p>
            <a:r>
              <a:rPr lang="en-US" sz="1600" dirty="0">
                <a:latin typeface="+mn-lt"/>
              </a:rPr>
              <a:t>The </a:t>
            </a:r>
            <a:r>
              <a:rPr lang="en-US" sz="1600" dirty="0" err="1">
                <a:latin typeface="Consolas" panose="020B0609020204030204" pitchFamily="49" charset="0"/>
              </a:rPr>
              <a:t>PartitionAssignor</a:t>
            </a:r>
            <a:r>
              <a:rPr lang="en-US" sz="1600" dirty="0">
                <a:latin typeface="+mn-lt"/>
              </a:rPr>
              <a:t> interface is used for internal communication between consumers when decisions on how partitions should be distributed must be made. This interface has callback methods for regular members and for the group leader that makes the assignment decision</a:t>
            </a:r>
          </a:p>
          <a:p>
            <a:endParaRPr lang="en-US" sz="1600" b="0" i="0" dirty="0">
              <a:solidFill>
                <a:srgbClr val="24292F"/>
              </a:solidFill>
              <a:effectLst/>
              <a:latin typeface="+mn-lt"/>
            </a:endParaRPr>
          </a:p>
          <a:p>
            <a:r>
              <a:rPr lang="en-US" sz="1600" b="0" i="0" dirty="0">
                <a:solidFill>
                  <a:srgbClr val="24292F"/>
                </a:solidFill>
                <a:effectLst/>
                <a:latin typeface="+mn-lt"/>
              </a:rPr>
              <a:t>Kafka provides several built-in partition assignors, such as the </a:t>
            </a:r>
            <a:r>
              <a:rPr lang="en-US" sz="1600" b="0" i="0" dirty="0" err="1">
                <a:solidFill>
                  <a:srgbClr val="24292F"/>
                </a:solidFill>
                <a:effectLst/>
                <a:latin typeface="Consolas" panose="020B0609020204030204" pitchFamily="49" charset="0"/>
              </a:rPr>
              <a:t>RangeAssignor</a:t>
            </a:r>
            <a:r>
              <a:rPr lang="en-US" sz="1600" b="0" i="0" dirty="0">
                <a:solidFill>
                  <a:srgbClr val="24292F"/>
                </a:solidFill>
                <a:effectLst/>
                <a:latin typeface="+mn-lt"/>
              </a:rPr>
              <a:t> and </a:t>
            </a:r>
            <a:r>
              <a:rPr lang="en-US" sz="1600" b="0" i="0" dirty="0" err="1">
                <a:solidFill>
                  <a:srgbClr val="24292F"/>
                </a:solidFill>
                <a:effectLst/>
                <a:latin typeface="Consolas" panose="020B0609020204030204" pitchFamily="49" charset="0"/>
              </a:rPr>
              <a:t>RoundRobinAssignor</a:t>
            </a:r>
            <a:r>
              <a:rPr lang="en-US" sz="1600" b="0" i="0" dirty="0">
                <a:solidFill>
                  <a:srgbClr val="24292F"/>
                </a:solidFill>
                <a:effectLst/>
                <a:latin typeface="+mn-lt"/>
              </a:rPr>
              <a:t>, which determine the rules for assigning partitions to consumers. </a:t>
            </a:r>
          </a:p>
          <a:p>
            <a:endParaRPr lang="en-US" sz="1600" dirty="0">
              <a:latin typeface="+mn-lt"/>
            </a:endParaRPr>
          </a:p>
        </p:txBody>
      </p:sp>
      <p:sp>
        <p:nvSpPr>
          <p:cNvPr id="5" name="Rectangle 1">
            <a:extLst>
              <a:ext uri="{FF2B5EF4-FFF2-40B4-BE49-F238E27FC236}">
                <a16:creationId xmlns:a16="http://schemas.microsoft.com/office/drawing/2014/main" id="{C976E7C5-1FE4-F6F2-83C4-0F6B54C00E4D}"/>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a-DK" altLang="da-DK"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70138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6"/>
          <p:cNvSpPr txBox="1">
            <a:spLocks noGrp="1"/>
          </p:cNvSpPr>
          <p:nvPr>
            <p:ph type="title"/>
          </p:nvPr>
        </p:nvSpPr>
        <p:spPr>
          <a:xfrm>
            <a:off x="0" y="-11112"/>
            <a:ext cx="6119812" cy="77628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8F8F8"/>
              </a:buClr>
              <a:buSzPts val="3200"/>
              <a:buFont typeface="Arial Narrow"/>
              <a:buNone/>
            </a:pPr>
            <a:r>
              <a:rPr lang="en-US" sz="3200" b="1" i="1" u="none" strike="noStrike" cap="none" dirty="0">
                <a:solidFill>
                  <a:srgbClr val="F8F8F8"/>
                </a:solidFill>
                <a:latin typeface="Arial Narrow"/>
                <a:ea typeface="Arial Narrow"/>
                <a:cs typeface="Arial Narrow"/>
                <a:sym typeface="Arial Narrow"/>
              </a:rPr>
              <a:t>Bootstrapping</a:t>
            </a:r>
            <a:endParaRPr dirty="0"/>
          </a:p>
        </p:txBody>
      </p:sp>
      <p:sp>
        <p:nvSpPr>
          <p:cNvPr id="264" name="Google Shape;264;p26"/>
          <p:cNvSpPr txBox="1">
            <a:spLocks noGrp="1"/>
          </p:cNvSpPr>
          <p:nvPr>
            <p:ph type="body" idx="1"/>
          </p:nvPr>
        </p:nvSpPr>
        <p:spPr>
          <a:xfrm>
            <a:off x="360362" y="1052513"/>
            <a:ext cx="9359900" cy="2376488"/>
          </a:xfrm>
          <a:prstGeom prst="rect">
            <a:avLst/>
          </a:prstGeom>
          <a:noFill/>
          <a:ln>
            <a:noFill/>
          </a:ln>
        </p:spPr>
        <p:txBody>
          <a:bodyPr spcFirstLastPara="1" wrap="square" lIns="95750" tIns="47875" rIns="95750" bIns="47875" anchor="t" anchorCtr="0">
            <a:noAutofit/>
          </a:bodyPr>
          <a:lstStyle/>
          <a:p>
            <a:pPr marL="0" marR="0" lvl="0" indent="0" algn="l" rtl="0">
              <a:lnSpc>
                <a:spcPct val="100000"/>
              </a:lnSpc>
              <a:spcBef>
                <a:spcPts val="0"/>
              </a:spcBef>
              <a:spcAft>
                <a:spcPts val="0"/>
              </a:spcAft>
              <a:buClr>
                <a:schemeClr val="dk1"/>
              </a:buClr>
              <a:buSzPts val="2400"/>
              <a:buNone/>
            </a:pPr>
            <a:r>
              <a:rPr lang="en-US" sz="1600" dirty="0"/>
              <a:t>During initialization, the consumer must specify a bootstrap URL – a list of brokers in the cluster and potentially a consumer id, group id along with a deserialization class. One of the brokers in the bootstrap list is contacted and returns information of how partitions, leaders </a:t>
            </a:r>
            <a:r>
              <a:rPr lang="en-US" sz="1600" dirty="0" err="1"/>
              <a:t>etc</a:t>
            </a:r>
            <a:r>
              <a:rPr lang="en-US" sz="1600" dirty="0"/>
              <a:t> is distributed in the cluster. The consumer contacts the coordinator of the topics that it is interested in. The group </a:t>
            </a:r>
            <a:r>
              <a:rPr lang="en-US" sz="1600" dirty="0" err="1"/>
              <a:t>coordinator+leader</a:t>
            </a:r>
            <a:r>
              <a:rPr lang="en-US" sz="1600" dirty="0"/>
              <a:t> initiates a rebalancing process to distribute partitions evenly among the consumers. The consumer is informed about the partitions that it is assigned and what offset to consume from. This information is cached in the consumer and only renewed if a repartitioning event happens. With this bootstrap information in place, the consumer can target the right brokers when consuming messages.</a:t>
            </a:r>
            <a:endParaRPr sz="1600" b="0" i="0" u="none" dirty="0">
              <a:solidFill>
                <a:schemeClr val="dk1"/>
              </a:solidFill>
              <a:latin typeface="Arial"/>
              <a:ea typeface="Arial"/>
              <a:cs typeface="Arial"/>
              <a:sym typeface="Arial"/>
            </a:endParaRPr>
          </a:p>
        </p:txBody>
      </p:sp>
      <p:pic>
        <p:nvPicPr>
          <p:cNvPr id="2" name="Billede 1">
            <a:extLst>
              <a:ext uri="{FF2B5EF4-FFF2-40B4-BE49-F238E27FC236}">
                <a16:creationId xmlns:a16="http://schemas.microsoft.com/office/drawing/2014/main" id="{87D0F4B3-59AA-D435-078B-B95DF3EE04BA}"/>
              </a:ext>
            </a:extLst>
          </p:cNvPr>
          <p:cNvPicPr>
            <a:picLocks/>
          </p:cNvPicPr>
          <p:nvPr/>
        </p:nvPicPr>
        <p:blipFill>
          <a:blip r:embed="rId3"/>
          <a:stretch>
            <a:fillRect/>
          </a:stretch>
        </p:blipFill>
        <p:spPr>
          <a:xfrm>
            <a:off x="1517650" y="3181350"/>
            <a:ext cx="6059518" cy="343429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3BB865-3E30-7067-BB1B-10029A072718}"/>
              </a:ext>
            </a:extLst>
          </p:cNvPr>
          <p:cNvSpPr>
            <a:spLocks noGrp="1"/>
          </p:cNvSpPr>
          <p:nvPr>
            <p:ph type="title"/>
          </p:nvPr>
        </p:nvSpPr>
        <p:spPr/>
        <p:txBody>
          <a:bodyPr/>
          <a:lstStyle/>
          <a:p>
            <a:r>
              <a:rPr lang="da-DK" dirty="0" err="1"/>
              <a:t>Rebalancing</a:t>
            </a:r>
            <a:r>
              <a:rPr lang="da-DK" dirty="0"/>
              <a:t> </a:t>
            </a:r>
            <a:r>
              <a:rPr lang="da-DK" dirty="0" err="1"/>
              <a:t>callback</a:t>
            </a:r>
            <a:endParaRPr lang="da-DK" dirty="0"/>
          </a:p>
        </p:txBody>
      </p:sp>
      <p:sp>
        <p:nvSpPr>
          <p:cNvPr id="3" name="Pladsholder til tekst 2">
            <a:extLst>
              <a:ext uri="{FF2B5EF4-FFF2-40B4-BE49-F238E27FC236}">
                <a16:creationId xmlns:a16="http://schemas.microsoft.com/office/drawing/2014/main" id="{6B59F653-9D67-8B41-2687-479ED1701C8F}"/>
              </a:ext>
            </a:extLst>
          </p:cNvPr>
          <p:cNvSpPr>
            <a:spLocks noGrp="1"/>
          </p:cNvSpPr>
          <p:nvPr>
            <p:ph type="body" idx="1"/>
          </p:nvPr>
        </p:nvSpPr>
        <p:spPr>
          <a:xfrm>
            <a:off x="572488" y="2026227"/>
            <a:ext cx="6971312" cy="4565072"/>
          </a:xfrm>
        </p:spPr>
        <p:style>
          <a:lnRef idx="1">
            <a:schemeClr val="dk1"/>
          </a:lnRef>
          <a:fillRef idx="2">
            <a:schemeClr val="dk1"/>
          </a:fillRef>
          <a:effectRef idx="1">
            <a:schemeClr val="dk1"/>
          </a:effectRef>
          <a:fontRef idx="minor">
            <a:schemeClr val="dk1"/>
          </a:fontRef>
        </p:style>
        <p:txBody>
          <a:bodyPr/>
          <a:lstStyle/>
          <a:p>
            <a:pPr marL="12700" indent="0">
              <a:buNone/>
            </a:pPr>
            <a:r>
              <a:rPr lang="da-DK" sz="1000" b="0" i="0" dirty="0">
                <a:solidFill>
                  <a:schemeClr val="tx1"/>
                </a:solidFill>
                <a:effectLst/>
                <a:latin typeface="Consolas" panose="020B0609020204030204" pitchFamily="49" charset="0"/>
              </a:rPr>
              <a:t>public class </a:t>
            </a:r>
            <a:r>
              <a:rPr lang="da-DK" sz="1000" b="0" i="0" dirty="0" err="1">
                <a:solidFill>
                  <a:schemeClr val="tx1"/>
                </a:solidFill>
                <a:effectLst/>
                <a:latin typeface="Consolas" panose="020B0609020204030204" pitchFamily="49" charset="0"/>
              </a:rPr>
              <a:t>SaveOffsetsOnRebalance</a:t>
            </a:r>
            <a:r>
              <a:rPr lang="da-DK" sz="1000" b="0" i="0" dirty="0">
                <a:solidFill>
                  <a:schemeClr val="tx1"/>
                </a:solidFill>
                <a:effectLst/>
                <a:latin typeface="Consolas" panose="020B0609020204030204" pitchFamily="49" charset="0"/>
              </a:rPr>
              <a:t> </a:t>
            </a:r>
            <a:r>
              <a:rPr lang="da-DK" sz="1000" b="0" i="0" dirty="0" err="1">
                <a:solidFill>
                  <a:schemeClr val="tx1"/>
                </a:solidFill>
                <a:effectLst/>
                <a:latin typeface="Consolas" panose="020B0609020204030204" pitchFamily="49" charset="0"/>
              </a:rPr>
              <a:t>implements</a:t>
            </a:r>
            <a:r>
              <a:rPr lang="da-DK" sz="1000" b="0" i="0" dirty="0">
                <a:solidFill>
                  <a:schemeClr val="tx1"/>
                </a:solidFill>
                <a:effectLst/>
                <a:latin typeface="Consolas" panose="020B0609020204030204" pitchFamily="49" charset="0"/>
              </a:rPr>
              <a:t> </a:t>
            </a:r>
            <a:r>
              <a:rPr lang="da-DK" sz="1000" b="0" i="0" dirty="0" err="1">
                <a:solidFill>
                  <a:schemeClr val="tx1"/>
                </a:solidFill>
                <a:effectLst/>
                <a:latin typeface="Consolas" panose="020B0609020204030204" pitchFamily="49" charset="0"/>
              </a:rPr>
              <a:t>ConsumerRebalanceListener</a:t>
            </a:r>
            <a:r>
              <a:rPr lang="da-DK" sz="1000" b="0" i="0" dirty="0">
                <a:solidFill>
                  <a:schemeClr val="tx1"/>
                </a:solidFill>
                <a:effectLst/>
                <a:latin typeface="Consolas" panose="020B0609020204030204" pitchFamily="49" charset="0"/>
              </a:rPr>
              <a:t> { </a:t>
            </a:r>
          </a:p>
          <a:p>
            <a:pPr marL="12700" indent="0">
              <a:buNone/>
            </a:pPr>
            <a:r>
              <a:rPr lang="da-DK" sz="1000" dirty="0">
                <a:solidFill>
                  <a:schemeClr val="tx1"/>
                </a:solidFill>
                <a:latin typeface="Consolas" panose="020B0609020204030204" pitchFamily="49" charset="0"/>
              </a:rPr>
              <a:t>   </a:t>
            </a:r>
            <a:r>
              <a:rPr lang="da-DK" sz="1000" b="0" i="0" dirty="0">
                <a:solidFill>
                  <a:schemeClr val="tx1"/>
                </a:solidFill>
                <a:effectLst/>
                <a:latin typeface="Consolas" panose="020B0609020204030204" pitchFamily="49" charset="0"/>
              </a:rPr>
              <a:t>private Consumer&lt;?,?&gt; </a:t>
            </a:r>
            <a:r>
              <a:rPr lang="da-DK" sz="1000" b="0" i="0" dirty="0" err="1">
                <a:solidFill>
                  <a:schemeClr val="tx1"/>
                </a:solidFill>
                <a:effectLst/>
                <a:latin typeface="Consolas" panose="020B0609020204030204" pitchFamily="49" charset="0"/>
              </a:rPr>
              <a:t>consumer</a:t>
            </a:r>
            <a:r>
              <a:rPr lang="da-DK" sz="1000" b="0" i="0" dirty="0">
                <a:solidFill>
                  <a:schemeClr val="tx1"/>
                </a:solidFill>
                <a:effectLst/>
                <a:latin typeface="Consolas" panose="020B0609020204030204" pitchFamily="49" charset="0"/>
              </a:rPr>
              <a:t>; </a:t>
            </a:r>
          </a:p>
          <a:p>
            <a:pPr marL="12700" indent="0">
              <a:buNone/>
            </a:pPr>
            <a:r>
              <a:rPr lang="da-DK" sz="1000" dirty="0">
                <a:solidFill>
                  <a:schemeClr val="tx1"/>
                </a:solidFill>
                <a:latin typeface="Consolas" panose="020B0609020204030204" pitchFamily="49" charset="0"/>
              </a:rPr>
              <a:t>   </a:t>
            </a:r>
            <a:r>
              <a:rPr lang="da-DK" sz="1000" b="0" i="0" dirty="0">
                <a:solidFill>
                  <a:schemeClr val="tx1"/>
                </a:solidFill>
                <a:effectLst/>
                <a:latin typeface="Consolas" panose="020B0609020204030204" pitchFamily="49" charset="0"/>
              </a:rPr>
              <a:t>public </a:t>
            </a:r>
            <a:r>
              <a:rPr lang="da-DK" sz="1000" b="0" i="0" dirty="0" err="1">
                <a:solidFill>
                  <a:schemeClr val="tx1"/>
                </a:solidFill>
                <a:effectLst/>
                <a:latin typeface="Consolas" panose="020B0609020204030204" pitchFamily="49" charset="0"/>
              </a:rPr>
              <a:t>SaveOffsetsOnRebalance</a:t>
            </a:r>
            <a:r>
              <a:rPr lang="da-DK" sz="1000" b="0" i="0" dirty="0">
                <a:solidFill>
                  <a:schemeClr val="tx1"/>
                </a:solidFill>
                <a:effectLst/>
                <a:latin typeface="Consolas" panose="020B0609020204030204" pitchFamily="49" charset="0"/>
              </a:rPr>
              <a:t>(Consumer&lt;?,?&gt; </a:t>
            </a:r>
            <a:r>
              <a:rPr lang="da-DK" sz="1000" b="0" i="0" dirty="0" err="1">
                <a:solidFill>
                  <a:schemeClr val="tx1"/>
                </a:solidFill>
                <a:effectLst/>
                <a:latin typeface="Consolas" panose="020B0609020204030204" pitchFamily="49" charset="0"/>
              </a:rPr>
              <a:t>consumer</a:t>
            </a:r>
            <a:r>
              <a:rPr lang="da-DK" sz="1000" b="0" i="0" dirty="0">
                <a:solidFill>
                  <a:schemeClr val="tx1"/>
                </a:solidFill>
                <a:effectLst/>
                <a:latin typeface="Consolas" panose="020B0609020204030204" pitchFamily="49" charset="0"/>
              </a:rPr>
              <a:t>) { </a:t>
            </a:r>
          </a:p>
          <a:p>
            <a:pPr marL="12700" indent="0">
              <a:buNone/>
            </a:pPr>
            <a:r>
              <a:rPr lang="da-DK" sz="1000" dirty="0">
                <a:solidFill>
                  <a:schemeClr val="tx1"/>
                </a:solidFill>
                <a:latin typeface="Consolas" panose="020B0609020204030204" pitchFamily="49" charset="0"/>
              </a:rPr>
              <a:t>      </a:t>
            </a:r>
            <a:r>
              <a:rPr lang="da-DK" sz="1000" b="0" i="0" dirty="0" err="1">
                <a:solidFill>
                  <a:schemeClr val="tx1"/>
                </a:solidFill>
                <a:effectLst/>
                <a:latin typeface="Consolas" panose="020B0609020204030204" pitchFamily="49" charset="0"/>
              </a:rPr>
              <a:t>this.consumer</a:t>
            </a:r>
            <a:r>
              <a:rPr lang="da-DK" sz="1000" b="0" i="0" dirty="0">
                <a:solidFill>
                  <a:schemeClr val="tx1"/>
                </a:solidFill>
                <a:effectLst/>
                <a:latin typeface="Consolas" panose="020B0609020204030204" pitchFamily="49" charset="0"/>
              </a:rPr>
              <a:t> = </a:t>
            </a:r>
            <a:r>
              <a:rPr lang="da-DK" sz="1000" b="0" i="0" dirty="0" err="1">
                <a:solidFill>
                  <a:schemeClr val="tx1"/>
                </a:solidFill>
                <a:effectLst/>
                <a:latin typeface="Consolas" panose="020B0609020204030204" pitchFamily="49" charset="0"/>
              </a:rPr>
              <a:t>consumer</a:t>
            </a:r>
            <a:r>
              <a:rPr lang="da-DK" sz="1000" b="0" i="0" dirty="0">
                <a:solidFill>
                  <a:schemeClr val="tx1"/>
                </a:solidFill>
                <a:effectLst/>
                <a:latin typeface="Consolas" panose="020B0609020204030204" pitchFamily="49" charset="0"/>
              </a:rPr>
              <a:t>; </a:t>
            </a:r>
          </a:p>
          <a:p>
            <a:pPr marL="12700" indent="0">
              <a:buNone/>
            </a:pPr>
            <a:r>
              <a:rPr lang="da-DK" sz="1000" dirty="0">
                <a:solidFill>
                  <a:schemeClr val="tx1"/>
                </a:solidFill>
                <a:latin typeface="Consolas" panose="020B0609020204030204" pitchFamily="49" charset="0"/>
              </a:rPr>
              <a:t>   </a:t>
            </a:r>
            <a:r>
              <a:rPr lang="da-DK" sz="1000" b="0" i="0" dirty="0">
                <a:solidFill>
                  <a:schemeClr val="tx1"/>
                </a:solidFill>
                <a:effectLst/>
                <a:latin typeface="Consolas" panose="020B0609020204030204" pitchFamily="49" charset="0"/>
              </a:rPr>
              <a:t>} </a:t>
            </a:r>
          </a:p>
          <a:p>
            <a:pPr marL="12700" indent="0">
              <a:buNone/>
            </a:pPr>
            <a:r>
              <a:rPr lang="da-DK" sz="1000" dirty="0">
                <a:solidFill>
                  <a:schemeClr val="tx1"/>
                </a:solidFill>
                <a:latin typeface="Consolas" panose="020B0609020204030204" pitchFamily="49" charset="0"/>
              </a:rPr>
              <a:t>   </a:t>
            </a:r>
            <a:r>
              <a:rPr lang="da-DK" sz="1000" b="0" i="0" dirty="0">
                <a:solidFill>
                  <a:schemeClr val="tx1"/>
                </a:solidFill>
                <a:effectLst/>
                <a:latin typeface="Consolas" panose="020B0609020204030204" pitchFamily="49" charset="0"/>
              </a:rPr>
              <a:t>public </a:t>
            </a:r>
            <a:r>
              <a:rPr lang="da-DK" sz="1000" b="0" i="0" dirty="0" err="1">
                <a:solidFill>
                  <a:schemeClr val="tx1"/>
                </a:solidFill>
                <a:effectLst/>
                <a:latin typeface="Consolas" panose="020B0609020204030204" pitchFamily="49" charset="0"/>
              </a:rPr>
              <a:t>void</a:t>
            </a:r>
            <a:r>
              <a:rPr lang="da-DK" sz="1000" b="0" i="0" dirty="0">
                <a:solidFill>
                  <a:schemeClr val="tx1"/>
                </a:solidFill>
                <a:effectLst/>
                <a:latin typeface="Consolas" panose="020B0609020204030204" pitchFamily="49" charset="0"/>
              </a:rPr>
              <a:t> </a:t>
            </a:r>
            <a:r>
              <a:rPr lang="da-DK" sz="1000" b="0" i="0" dirty="0" err="1">
                <a:solidFill>
                  <a:schemeClr val="tx1"/>
                </a:solidFill>
                <a:effectLst/>
                <a:latin typeface="Consolas" panose="020B0609020204030204" pitchFamily="49" charset="0"/>
              </a:rPr>
              <a:t>onPartitionsRevoked</a:t>
            </a:r>
            <a:r>
              <a:rPr lang="da-DK" sz="1000" b="0" i="0" dirty="0">
                <a:solidFill>
                  <a:schemeClr val="tx1"/>
                </a:solidFill>
                <a:effectLst/>
                <a:latin typeface="Consolas" panose="020B0609020204030204" pitchFamily="49" charset="0"/>
              </a:rPr>
              <a:t>(Collection&lt;</a:t>
            </a:r>
            <a:r>
              <a:rPr lang="da-DK" sz="1000" b="0" i="0" dirty="0" err="1">
                <a:solidFill>
                  <a:schemeClr val="tx1"/>
                </a:solidFill>
                <a:effectLst/>
                <a:latin typeface="Consolas" panose="020B0609020204030204" pitchFamily="49" charset="0"/>
              </a:rPr>
              <a:t>TopicPartition</a:t>
            </a:r>
            <a:r>
              <a:rPr lang="da-DK" sz="1000" b="0" i="0" dirty="0">
                <a:solidFill>
                  <a:schemeClr val="tx1"/>
                </a:solidFill>
                <a:effectLst/>
                <a:latin typeface="Consolas" panose="020B0609020204030204" pitchFamily="49" charset="0"/>
              </a:rPr>
              <a:t>&gt; partitions) { </a:t>
            </a:r>
          </a:p>
          <a:p>
            <a:pPr marL="12700" indent="0">
              <a:buNone/>
            </a:pPr>
            <a:r>
              <a:rPr lang="da-DK" sz="1000" dirty="0">
                <a:solidFill>
                  <a:schemeClr val="tx1"/>
                </a:solidFill>
                <a:latin typeface="Consolas" panose="020B0609020204030204" pitchFamily="49" charset="0"/>
              </a:rPr>
              <a:t>      </a:t>
            </a:r>
            <a:r>
              <a:rPr lang="da-DK" sz="1000" b="0" i="0" dirty="0">
                <a:solidFill>
                  <a:schemeClr val="tx1"/>
                </a:solidFill>
                <a:effectLst/>
                <a:latin typeface="Consolas" panose="020B0609020204030204" pitchFamily="49" charset="0"/>
              </a:rPr>
              <a:t>// save the offsets in an </a:t>
            </a:r>
            <a:r>
              <a:rPr lang="da-DK" sz="1000" b="0" i="0" dirty="0" err="1">
                <a:solidFill>
                  <a:schemeClr val="tx1"/>
                </a:solidFill>
                <a:effectLst/>
                <a:latin typeface="Consolas" panose="020B0609020204030204" pitchFamily="49" charset="0"/>
              </a:rPr>
              <a:t>external</a:t>
            </a:r>
            <a:r>
              <a:rPr lang="da-DK" sz="1000" b="0" i="0" dirty="0">
                <a:solidFill>
                  <a:schemeClr val="tx1"/>
                </a:solidFill>
                <a:effectLst/>
                <a:latin typeface="Consolas" panose="020B0609020204030204" pitchFamily="49" charset="0"/>
              </a:rPr>
              <a:t> store </a:t>
            </a:r>
            <a:r>
              <a:rPr lang="da-DK" sz="1000" b="0" i="0" dirty="0" err="1">
                <a:solidFill>
                  <a:schemeClr val="tx1"/>
                </a:solidFill>
                <a:effectLst/>
                <a:latin typeface="Consolas" panose="020B0609020204030204" pitchFamily="49" charset="0"/>
              </a:rPr>
              <a:t>using</a:t>
            </a:r>
            <a:r>
              <a:rPr lang="da-DK" sz="1000" b="0" i="0" dirty="0">
                <a:solidFill>
                  <a:schemeClr val="tx1"/>
                </a:solidFill>
                <a:effectLst/>
                <a:latin typeface="Consolas" panose="020B0609020204030204" pitchFamily="49" charset="0"/>
              </a:rPr>
              <a:t> </a:t>
            </a:r>
            <a:r>
              <a:rPr lang="da-DK" sz="1000" b="0" i="0" dirty="0" err="1">
                <a:solidFill>
                  <a:schemeClr val="tx1"/>
                </a:solidFill>
                <a:effectLst/>
                <a:latin typeface="Consolas" panose="020B0609020204030204" pitchFamily="49" charset="0"/>
              </a:rPr>
              <a:t>some</a:t>
            </a:r>
            <a:r>
              <a:rPr lang="da-DK" sz="1000" b="0" i="0" dirty="0">
                <a:solidFill>
                  <a:schemeClr val="tx1"/>
                </a:solidFill>
                <a:effectLst/>
                <a:latin typeface="Consolas" panose="020B0609020204030204" pitchFamily="49" charset="0"/>
              </a:rPr>
              <a:t> </a:t>
            </a:r>
            <a:r>
              <a:rPr lang="da-DK" sz="1000" b="0" i="0" dirty="0" err="1">
                <a:solidFill>
                  <a:schemeClr val="tx1"/>
                </a:solidFill>
                <a:effectLst/>
                <a:latin typeface="Consolas" panose="020B0609020204030204" pitchFamily="49" charset="0"/>
              </a:rPr>
              <a:t>custom</a:t>
            </a:r>
            <a:r>
              <a:rPr lang="da-DK" sz="1000" b="0" i="0" dirty="0">
                <a:solidFill>
                  <a:schemeClr val="tx1"/>
                </a:solidFill>
                <a:effectLst/>
                <a:latin typeface="Consolas" panose="020B0609020204030204" pitchFamily="49" charset="0"/>
              </a:rPr>
              <a:t> </a:t>
            </a:r>
            <a:r>
              <a:rPr lang="da-DK" sz="1000" b="0" i="0" dirty="0" err="1">
                <a:solidFill>
                  <a:schemeClr val="tx1"/>
                </a:solidFill>
                <a:effectLst/>
                <a:latin typeface="Consolas" panose="020B0609020204030204" pitchFamily="49" charset="0"/>
              </a:rPr>
              <a:t>code</a:t>
            </a:r>
            <a:r>
              <a:rPr lang="da-DK" sz="1000" b="0" i="0" dirty="0">
                <a:solidFill>
                  <a:schemeClr val="tx1"/>
                </a:solidFill>
                <a:effectLst/>
                <a:latin typeface="Consolas" panose="020B0609020204030204" pitchFamily="49" charset="0"/>
              </a:rPr>
              <a:t> not </a:t>
            </a:r>
            <a:r>
              <a:rPr lang="da-DK" sz="1000" b="0" i="0" dirty="0" err="1">
                <a:solidFill>
                  <a:schemeClr val="tx1"/>
                </a:solidFill>
                <a:effectLst/>
                <a:latin typeface="Consolas" panose="020B0609020204030204" pitchFamily="49" charset="0"/>
              </a:rPr>
              <a:t>described</a:t>
            </a:r>
            <a:r>
              <a:rPr lang="da-DK" sz="1000" b="0" i="0" dirty="0">
                <a:solidFill>
                  <a:schemeClr val="tx1"/>
                </a:solidFill>
                <a:effectLst/>
                <a:latin typeface="Consolas" panose="020B0609020204030204" pitchFamily="49" charset="0"/>
              </a:rPr>
              <a:t> </a:t>
            </a:r>
            <a:r>
              <a:rPr lang="da-DK" sz="1000" b="0" i="0" dirty="0" err="1">
                <a:solidFill>
                  <a:schemeClr val="tx1"/>
                </a:solidFill>
                <a:effectLst/>
                <a:latin typeface="Consolas" panose="020B0609020204030204" pitchFamily="49" charset="0"/>
              </a:rPr>
              <a:t>here</a:t>
            </a:r>
            <a:endParaRPr lang="da-DK" sz="1000" dirty="0">
              <a:solidFill>
                <a:schemeClr val="tx1"/>
              </a:solidFill>
              <a:latin typeface="Consolas" panose="020B0609020204030204" pitchFamily="49" charset="0"/>
            </a:endParaRPr>
          </a:p>
          <a:p>
            <a:pPr marL="12700" indent="0">
              <a:buNone/>
            </a:pPr>
            <a:r>
              <a:rPr lang="da-DK" sz="1000" b="0" i="0" dirty="0">
                <a:solidFill>
                  <a:schemeClr val="tx1"/>
                </a:solidFill>
                <a:effectLst/>
                <a:latin typeface="Consolas" panose="020B0609020204030204" pitchFamily="49" charset="0"/>
              </a:rPr>
              <a:t>      for(</a:t>
            </a:r>
            <a:r>
              <a:rPr lang="da-DK" sz="1000" b="0" i="0" dirty="0" err="1">
                <a:solidFill>
                  <a:schemeClr val="tx1"/>
                </a:solidFill>
                <a:effectLst/>
                <a:latin typeface="Consolas" panose="020B0609020204030204" pitchFamily="49" charset="0"/>
              </a:rPr>
              <a:t>TopicPartition</a:t>
            </a:r>
            <a:r>
              <a:rPr lang="da-DK" sz="1000" b="0" i="0" dirty="0">
                <a:solidFill>
                  <a:schemeClr val="tx1"/>
                </a:solidFill>
                <a:effectLst/>
                <a:latin typeface="Consolas" panose="020B0609020204030204" pitchFamily="49" charset="0"/>
              </a:rPr>
              <a:t> partition: partitions) {</a:t>
            </a:r>
          </a:p>
          <a:p>
            <a:pPr marL="12700" indent="0">
              <a:buNone/>
            </a:pPr>
            <a:r>
              <a:rPr lang="da-DK" sz="1000" dirty="0">
                <a:solidFill>
                  <a:schemeClr val="tx1"/>
                </a:solidFill>
                <a:latin typeface="Consolas" panose="020B0609020204030204" pitchFamily="49" charset="0"/>
              </a:rPr>
              <a:t>         </a:t>
            </a:r>
            <a:r>
              <a:rPr lang="da-DK" sz="1000" b="0" i="0" dirty="0" err="1">
                <a:solidFill>
                  <a:schemeClr val="tx1"/>
                </a:solidFill>
                <a:effectLst/>
                <a:latin typeface="Consolas" panose="020B0609020204030204" pitchFamily="49" charset="0"/>
              </a:rPr>
              <a:t>saveOffsetInExternalStore</a:t>
            </a:r>
            <a:r>
              <a:rPr lang="da-DK" sz="1000" b="0" i="0" dirty="0">
                <a:solidFill>
                  <a:schemeClr val="tx1"/>
                </a:solidFill>
                <a:effectLst/>
                <a:latin typeface="Consolas" panose="020B0609020204030204" pitchFamily="49" charset="0"/>
              </a:rPr>
              <a:t>(</a:t>
            </a:r>
            <a:r>
              <a:rPr lang="da-DK" sz="1000" b="0" i="0" dirty="0" err="1">
                <a:solidFill>
                  <a:schemeClr val="tx1"/>
                </a:solidFill>
                <a:effectLst/>
                <a:latin typeface="Consolas" panose="020B0609020204030204" pitchFamily="49" charset="0"/>
              </a:rPr>
              <a:t>consumer.position</a:t>
            </a:r>
            <a:r>
              <a:rPr lang="da-DK" sz="1000" b="0" i="0" dirty="0">
                <a:solidFill>
                  <a:schemeClr val="tx1"/>
                </a:solidFill>
                <a:effectLst/>
                <a:latin typeface="Consolas" panose="020B0609020204030204" pitchFamily="49" charset="0"/>
              </a:rPr>
              <a:t>(partition)); </a:t>
            </a:r>
          </a:p>
          <a:p>
            <a:pPr marL="12700" indent="0">
              <a:buNone/>
            </a:pPr>
            <a:r>
              <a:rPr lang="da-DK" sz="1000" dirty="0">
                <a:solidFill>
                  <a:schemeClr val="tx1"/>
                </a:solidFill>
                <a:latin typeface="Consolas" panose="020B0609020204030204" pitchFamily="49" charset="0"/>
              </a:rPr>
              <a:t>      </a:t>
            </a:r>
            <a:r>
              <a:rPr lang="da-DK" sz="1000" b="0" i="0" dirty="0">
                <a:solidFill>
                  <a:schemeClr val="tx1"/>
                </a:solidFill>
                <a:effectLst/>
                <a:latin typeface="Consolas" panose="020B0609020204030204" pitchFamily="49" charset="0"/>
              </a:rPr>
              <a:t>}</a:t>
            </a:r>
          </a:p>
          <a:p>
            <a:pPr marL="12700" indent="0">
              <a:buNone/>
            </a:pPr>
            <a:r>
              <a:rPr lang="da-DK" sz="1000" b="0" i="0" dirty="0">
                <a:solidFill>
                  <a:schemeClr val="tx1"/>
                </a:solidFill>
                <a:effectLst/>
                <a:latin typeface="Consolas" panose="020B0609020204030204" pitchFamily="49" charset="0"/>
              </a:rPr>
              <a:t>   } </a:t>
            </a:r>
          </a:p>
          <a:p>
            <a:pPr marL="12700" indent="0">
              <a:buNone/>
            </a:pPr>
            <a:r>
              <a:rPr lang="da-DK" sz="1000" b="0" i="0" dirty="0">
                <a:solidFill>
                  <a:schemeClr val="tx1"/>
                </a:solidFill>
                <a:effectLst/>
                <a:latin typeface="Consolas" panose="020B0609020204030204" pitchFamily="49" charset="0"/>
              </a:rPr>
              <a:t>   public </a:t>
            </a:r>
            <a:r>
              <a:rPr lang="da-DK" sz="1000" b="0" i="0" dirty="0" err="1">
                <a:solidFill>
                  <a:schemeClr val="tx1"/>
                </a:solidFill>
                <a:effectLst/>
                <a:latin typeface="Consolas" panose="020B0609020204030204" pitchFamily="49" charset="0"/>
              </a:rPr>
              <a:t>void</a:t>
            </a:r>
            <a:r>
              <a:rPr lang="da-DK" sz="1000" b="0" i="0" dirty="0">
                <a:solidFill>
                  <a:schemeClr val="tx1"/>
                </a:solidFill>
                <a:effectLst/>
                <a:latin typeface="Consolas" panose="020B0609020204030204" pitchFamily="49" charset="0"/>
              </a:rPr>
              <a:t> </a:t>
            </a:r>
            <a:r>
              <a:rPr lang="da-DK" sz="1000" b="0" i="0" dirty="0" err="1">
                <a:solidFill>
                  <a:schemeClr val="tx1"/>
                </a:solidFill>
                <a:effectLst/>
                <a:latin typeface="Consolas" panose="020B0609020204030204" pitchFamily="49" charset="0"/>
              </a:rPr>
              <a:t>onPartitionsAssigned</a:t>
            </a:r>
            <a:r>
              <a:rPr lang="da-DK" sz="1000" b="0" i="0" dirty="0">
                <a:solidFill>
                  <a:schemeClr val="tx1"/>
                </a:solidFill>
                <a:effectLst/>
                <a:latin typeface="Consolas" panose="020B0609020204030204" pitchFamily="49" charset="0"/>
              </a:rPr>
              <a:t>(Collection&lt;</a:t>
            </a:r>
            <a:r>
              <a:rPr lang="da-DK" sz="1000" b="0" i="0" dirty="0" err="1">
                <a:solidFill>
                  <a:schemeClr val="tx1"/>
                </a:solidFill>
                <a:effectLst/>
                <a:latin typeface="Consolas" panose="020B0609020204030204" pitchFamily="49" charset="0"/>
              </a:rPr>
              <a:t>TopicPartition</a:t>
            </a:r>
            <a:r>
              <a:rPr lang="da-DK" sz="1000" b="0" i="0" dirty="0">
                <a:solidFill>
                  <a:schemeClr val="tx1"/>
                </a:solidFill>
                <a:effectLst/>
                <a:latin typeface="Consolas" panose="020B0609020204030204" pitchFamily="49" charset="0"/>
              </a:rPr>
              <a:t>&gt; partitions) { </a:t>
            </a:r>
          </a:p>
          <a:p>
            <a:pPr marL="12700" indent="0">
              <a:buNone/>
            </a:pPr>
            <a:r>
              <a:rPr lang="da-DK" sz="1000" b="0" i="0" dirty="0">
                <a:solidFill>
                  <a:schemeClr val="tx1"/>
                </a:solidFill>
                <a:effectLst/>
                <a:latin typeface="Consolas" panose="020B0609020204030204" pitchFamily="49" charset="0"/>
              </a:rPr>
              <a:t>      // </a:t>
            </a:r>
            <a:r>
              <a:rPr lang="da-DK" sz="1000" b="0" i="0" dirty="0" err="1">
                <a:solidFill>
                  <a:schemeClr val="tx1"/>
                </a:solidFill>
                <a:effectLst/>
                <a:latin typeface="Consolas" panose="020B0609020204030204" pitchFamily="49" charset="0"/>
              </a:rPr>
              <a:t>read</a:t>
            </a:r>
            <a:r>
              <a:rPr lang="da-DK" sz="1000" b="0" i="0" dirty="0">
                <a:solidFill>
                  <a:schemeClr val="tx1"/>
                </a:solidFill>
                <a:effectLst/>
                <a:latin typeface="Consolas" panose="020B0609020204030204" pitchFamily="49" charset="0"/>
              </a:rPr>
              <a:t> the offsets from an </a:t>
            </a:r>
            <a:r>
              <a:rPr lang="da-DK" sz="1000" b="0" i="0" dirty="0" err="1">
                <a:solidFill>
                  <a:schemeClr val="tx1"/>
                </a:solidFill>
                <a:effectLst/>
                <a:latin typeface="Consolas" panose="020B0609020204030204" pitchFamily="49" charset="0"/>
              </a:rPr>
              <a:t>external</a:t>
            </a:r>
            <a:r>
              <a:rPr lang="da-DK" sz="1000" b="0" i="0" dirty="0">
                <a:solidFill>
                  <a:schemeClr val="tx1"/>
                </a:solidFill>
                <a:effectLst/>
                <a:latin typeface="Consolas" panose="020B0609020204030204" pitchFamily="49" charset="0"/>
              </a:rPr>
              <a:t> store </a:t>
            </a:r>
            <a:r>
              <a:rPr lang="da-DK" sz="1000" b="0" i="0" dirty="0" err="1">
                <a:solidFill>
                  <a:schemeClr val="tx1"/>
                </a:solidFill>
                <a:effectLst/>
                <a:latin typeface="Consolas" panose="020B0609020204030204" pitchFamily="49" charset="0"/>
              </a:rPr>
              <a:t>using</a:t>
            </a:r>
            <a:r>
              <a:rPr lang="da-DK" sz="1000" b="0" i="0" dirty="0">
                <a:solidFill>
                  <a:schemeClr val="tx1"/>
                </a:solidFill>
                <a:effectLst/>
                <a:latin typeface="Consolas" panose="020B0609020204030204" pitchFamily="49" charset="0"/>
              </a:rPr>
              <a:t> </a:t>
            </a:r>
            <a:r>
              <a:rPr lang="da-DK" sz="1000" b="0" i="0" dirty="0" err="1">
                <a:solidFill>
                  <a:schemeClr val="tx1"/>
                </a:solidFill>
                <a:effectLst/>
                <a:latin typeface="Consolas" panose="020B0609020204030204" pitchFamily="49" charset="0"/>
              </a:rPr>
              <a:t>some</a:t>
            </a:r>
            <a:r>
              <a:rPr lang="da-DK" sz="1000" b="0" i="0" dirty="0">
                <a:solidFill>
                  <a:schemeClr val="tx1"/>
                </a:solidFill>
                <a:effectLst/>
                <a:latin typeface="Consolas" panose="020B0609020204030204" pitchFamily="49" charset="0"/>
              </a:rPr>
              <a:t> </a:t>
            </a:r>
            <a:r>
              <a:rPr lang="da-DK" sz="1000" b="0" i="0" dirty="0" err="1">
                <a:solidFill>
                  <a:schemeClr val="tx1"/>
                </a:solidFill>
                <a:effectLst/>
                <a:latin typeface="Consolas" panose="020B0609020204030204" pitchFamily="49" charset="0"/>
              </a:rPr>
              <a:t>custom</a:t>
            </a:r>
            <a:r>
              <a:rPr lang="da-DK" sz="1000" b="0" i="0" dirty="0">
                <a:solidFill>
                  <a:schemeClr val="tx1"/>
                </a:solidFill>
                <a:effectLst/>
                <a:latin typeface="Consolas" panose="020B0609020204030204" pitchFamily="49" charset="0"/>
              </a:rPr>
              <a:t> </a:t>
            </a:r>
            <a:r>
              <a:rPr lang="da-DK" sz="1000" b="0" i="0" dirty="0" err="1">
                <a:solidFill>
                  <a:schemeClr val="tx1"/>
                </a:solidFill>
                <a:effectLst/>
                <a:latin typeface="Consolas" panose="020B0609020204030204" pitchFamily="49" charset="0"/>
              </a:rPr>
              <a:t>code</a:t>
            </a:r>
            <a:r>
              <a:rPr lang="da-DK" sz="1000" b="0" i="0" dirty="0">
                <a:solidFill>
                  <a:schemeClr val="tx1"/>
                </a:solidFill>
                <a:effectLst/>
                <a:latin typeface="Consolas" panose="020B0609020204030204" pitchFamily="49" charset="0"/>
              </a:rPr>
              <a:t> not </a:t>
            </a:r>
            <a:r>
              <a:rPr lang="da-DK" sz="1000" b="0" i="0" dirty="0" err="1">
                <a:solidFill>
                  <a:schemeClr val="tx1"/>
                </a:solidFill>
                <a:effectLst/>
                <a:latin typeface="Consolas" panose="020B0609020204030204" pitchFamily="49" charset="0"/>
              </a:rPr>
              <a:t>described</a:t>
            </a:r>
            <a:r>
              <a:rPr lang="da-DK" sz="1000" b="0" i="0" dirty="0">
                <a:solidFill>
                  <a:schemeClr val="tx1"/>
                </a:solidFill>
                <a:effectLst/>
                <a:latin typeface="Consolas" panose="020B0609020204030204" pitchFamily="49" charset="0"/>
              </a:rPr>
              <a:t> </a:t>
            </a:r>
            <a:r>
              <a:rPr lang="da-DK" sz="1000" b="0" i="0" dirty="0" err="1">
                <a:solidFill>
                  <a:schemeClr val="tx1"/>
                </a:solidFill>
                <a:effectLst/>
                <a:latin typeface="Consolas" panose="020B0609020204030204" pitchFamily="49" charset="0"/>
              </a:rPr>
              <a:t>here</a:t>
            </a:r>
            <a:endParaRPr lang="da-DK" sz="1000" b="0" i="0" dirty="0">
              <a:solidFill>
                <a:schemeClr val="tx1"/>
              </a:solidFill>
              <a:effectLst/>
              <a:latin typeface="Consolas" panose="020B0609020204030204" pitchFamily="49" charset="0"/>
            </a:endParaRPr>
          </a:p>
          <a:p>
            <a:pPr marL="12700" indent="0">
              <a:buNone/>
            </a:pPr>
            <a:r>
              <a:rPr lang="da-DK" sz="1000" b="0" i="0" dirty="0">
                <a:solidFill>
                  <a:schemeClr val="tx1"/>
                </a:solidFill>
                <a:effectLst/>
                <a:latin typeface="Consolas" panose="020B0609020204030204" pitchFamily="49" charset="0"/>
              </a:rPr>
              <a:t>      for(</a:t>
            </a:r>
            <a:r>
              <a:rPr lang="da-DK" sz="1000" b="0" i="0" dirty="0" err="1">
                <a:solidFill>
                  <a:schemeClr val="tx1"/>
                </a:solidFill>
                <a:effectLst/>
                <a:latin typeface="Consolas" panose="020B0609020204030204" pitchFamily="49" charset="0"/>
              </a:rPr>
              <a:t>TopicPartition</a:t>
            </a:r>
            <a:r>
              <a:rPr lang="da-DK" sz="1000" b="0" i="0" dirty="0">
                <a:solidFill>
                  <a:schemeClr val="tx1"/>
                </a:solidFill>
                <a:effectLst/>
                <a:latin typeface="Consolas" panose="020B0609020204030204" pitchFamily="49" charset="0"/>
              </a:rPr>
              <a:t> partition: partitions) {</a:t>
            </a:r>
          </a:p>
          <a:p>
            <a:pPr marL="12700" indent="0">
              <a:buNone/>
            </a:pPr>
            <a:r>
              <a:rPr lang="da-DK" sz="1000" dirty="0">
                <a:solidFill>
                  <a:schemeClr val="tx1"/>
                </a:solidFill>
                <a:latin typeface="Consolas" panose="020B0609020204030204" pitchFamily="49" charset="0"/>
              </a:rPr>
              <a:t>         </a:t>
            </a:r>
            <a:r>
              <a:rPr lang="da-DK" sz="1000" b="0" i="0" dirty="0" err="1">
                <a:solidFill>
                  <a:schemeClr val="tx1"/>
                </a:solidFill>
                <a:effectLst/>
                <a:latin typeface="Consolas" panose="020B0609020204030204" pitchFamily="49" charset="0"/>
              </a:rPr>
              <a:t>consumer.seek</a:t>
            </a:r>
            <a:r>
              <a:rPr lang="da-DK" sz="1000" b="0" i="0" dirty="0">
                <a:solidFill>
                  <a:schemeClr val="tx1"/>
                </a:solidFill>
                <a:effectLst/>
                <a:latin typeface="Consolas" panose="020B0609020204030204" pitchFamily="49" charset="0"/>
              </a:rPr>
              <a:t>(partition, </a:t>
            </a:r>
            <a:r>
              <a:rPr lang="da-DK" sz="1000" b="0" i="0" dirty="0" err="1">
                <a:solidFill>
                  <a:schemeClr val="tx1"/>
                </a:solidFill>
                <a:effectLst/>
                <a:latin typeface="Consolas" panose="020B0609020204030204" pitchFamily="49" charset="0"/>
              </a:rPr>
              <a:t>readOffsetFromExternalStore</a:t>
            </a:r>
            <a:r>
              <a:rPr lang="da-DK" sz="1000" b="0" i="0" dirty="0">
                <a:solidFill>
                  <a:schemeClr val="tx1"/>
                </a:solidFill>
                <a:effectLst/>
                <a:latin typeface="Consolas" panose="020B0609020204030204" pitchFamily="49" charset="0"/>
              </a:rPr>
              <a:t>(partition)); </a:t>
            </a:r>
          </a:p>
          <a:p>
            <a:pPr marL="12700" indent="0">
              <a:buNone/>
            </a:pPr>
            <a:r>
              <a:rPr lang="da-DK" sz="1000" b="0" i="0" dirty="0">
                <a:solidFill>
                  <a:schemeClr val="tx1"/>
                </a:solidFill>
                <a:effectLst/>
                <a:latin typeface="Consolas" panose="020B0609020204030204" pitchFamily="49" charset="0"/>
              </a:rPr>
              <a:t>      } </a:t>
            </a:r>
          </a:p>
          <a:p>
            <a:pPr marL="12700" indent="0">
              <a:buNone/>
            </a:pPr>
            <a:r>
              <a:rPr lang="da-DK" sz="1000" b="0" i="0" dirty="0">
                <a:solidFill>
                  <a:schemeClr val="tx1"/>
                </a:solidFill>
                <a:effectLst/>
                <a:latin typeface="Consolas" panose="020B0609020204030204" pitchFamily="49" charset="0"/>
              </a:rPr>
              <a:t>   }</a:t>
            </a:r>
          </a:p>
          <a:p>
            <a:pPr marL="12700" indent="0">
              <a:buNone/>
            </a:pPr>
            <a:r>
              <a:rPr lang="da-DK" sz="1000" dirty="0">
                <a:solidFill>
                  <a:schemeClr val="tx1"/>
                </a:solidFill>
                <a:latin typeface="Consolas" panose="020B0609020204030204" pitchFamily="49" charset="0"/>
              </a:rPr>
              <a:t>}</a:t>
            </a:r>
            <a:endParaRPr lang="da-DK" sz="1000" dirty="0">
              <a:solidFill>
                <a:schemeClr val="tx1"/>
              </a:solidFill>
            </a:endParaRPr>
          </a:p>
        </p:txBody>
      </p:sp>
      <p:sp>
        <p:nvSpPr>
          <p:cNvPr id="8" name="Tekstfelt 7">
            <a:extLst>
              <a:ext uri="{FF2B5EF4-FFF2-40B4-BE49-F238E27FC236}">
                <a16:creationId xmlns:a16="http://schemas.microsoft.com/office/drawing/2014/main" id="{4D7C4CC7-F1A3-976C-1A22-FC31EB483D31}"/>
              </a:ext>
            </a:extLst>
          </p:cNvPr>
          <p:cNvSpPr txBox="1"/>
          <p:nvPr/>
        </p:nvSpPr>
        <p:spPr>
          <a:xfrm>
            <a:off x="458189" y="1007799"/>
            <a:ext cx="8633856" cy="830997"/>
          </a:xfrm>
          <a:prstGeom prst="rect">
            <a:avLst/>
          </a:prstGeom>
          <a:noFill/>
        </p:spPr>
        <p:txBody>
          <a:bodyPr wrap="square" rtlCol="0">
            <a:spAutoFit/>
          </a:bodyPr>
          <a:lstStyle/>
          <a:p>
            <a:r>
              <a:rPr lang="en-US" sz="1600" dirty="0">
                <a:latin typeface="+mn-lt"/>
              </a:rPr>
              <a:t>The </a:t>
            </a:r>
            <a:r>
              <a:rPr lang="en-US" sz="1600" dirty="0" err="1">
                <a:latin typeface="Consolas" panose="020B0609020204030204" pitchFamily="49" charset="0"/>
              </a:rPr>
              <a:t>ConsumerRebalanceListener</a:t>
            </a:r>
            <a:r>
              <a:rPr lang="en-US" sz="1600" dirty="0">
                <a:latin typeface="+mn-lt"/>
              </a:rPr>
              <a:t> interface is used as a callback to the application. This allows the application to respond to rebalancing events before and after rebalancing happens. The below code persists its offsets to external storage and retrieves it again later</a:t>
            </a:r>
            <a:endParaRPr lang="en-US" sz="1600" dirty="0"/>
          </a:p>
        </p:txBody>
      </p:sp>
    </p:spTree>
    <p:extLst>
      <p:ext uri="{BB962C8B-B14F-4D97-AF65-F5344CB8AC3E}">
        <p14:creationId xmlns:p14="http://schemas.microsoft.com/office/powerpoint/2010/main" val="3150227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246AE9-85F2-7FDB-29E0-57E3C149C13C}"/>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7D2C114C-FBA1-86E3-8011-569B9A32E965}"/>
              </a:ext>
            </a:extLst>
          </p:cNvPr>
          <p:cNvSpPr>
            <a:spLocks noGrp="1"/>
          </p:cNvSpPr>
          <p:nvPr>
            <p:ph type="body" idx="1"/>
          </p:nvPr>
        </p:nvSpPr>
        <p:spPr>
          <a:xfrm>
            <a:off x="360363" y="1052512"/>
            <a:ext cx="7237226" cy="5523100"/>
          </a:xfrm>
          <a:solidFill>
            <a:schemeClr val="bg1">
              <a:lumMod val="95000"/>
            </a:schemeClr>
          </a:solidFill>
          <a:ln>
            <a:solidFill>
              <a:schemeClr val="tx1"/>
            </a:solidFill>
          </a:ln>
        </p:spPr>
        <p:txBody>
          <a:bodyPr/>
          <a:lstStyle/>
          <a:p>
            <a:pPr marL="12700" indent="0">
              <a:buNone/>
            </a:pPr>
            <a:r>
              <a:rPr lang="da-DK" sz="1800" dirty="0">
                <a:latin typeface="+mn-lt"/>
              </a:rPr>
              <a:t>Partition </a:t>
            </a:r>
            <a:r>
              <a:rPr lang="da-DK" sz="1800" dirty="0" err="1">
                <a:latin typeface="+mn-lt"/>
              </a:rPr>
              <a:t>reassignment</a:t>
            </a:r>
            <a:endParaRPr lang="da-DK" sz="1800" dirty="0">
              <a:latin typeface="+mn-lt"/>
            </a:endParaRPr>
          </a:p>
          <a:p>
            <a:pPr lvl="1"/>
            <a:r>
              <a:rPr lang="en-US" sz="1400" kern="100" dirty="0">
                <a:effectLst/>
                <a:latin typeface="+mn-lt"/>
                <a:ea typeface="Calibri" panose="020F0502020204030204" pitchFamily="34" charset="0"/>
                <a:cs typeface="Times New Roman" panose="02020603050405020304" pitchFamily="18" charset="0"/>
              </a:rPr>
              <a:t>Open PowerShell and navigate to &lt;project-folder&gt;/docker</a:t>
            </a:r>
          </a:p>
          <a:p>
            <a:pPr lvl="1"/>
            <a:r>
              <a:rPr lang="en-US" sz="1400" kern="100" dirty="0">
                <a:effectLst/>
                <a:latin typeface="+mn-lt"/>
                <a:ea typeface="Calibri" panose="020F0502020204030204" pitchFamily="34" charset="0"/>
                <a:cs typeface="Times New Roman" panose="02020603050405020304" pitchFamily="18" charset="0"/>
              </a:rPr>
              <a:t> Type </a:t>
            </a:r>
            <a:r>
              <a:rPr lang="en-US" sz="1400" b="1" kern="100" dirty="0">
                <a:effectLst/>
                <a:latin typeface="+mn-lt"/>
                <a:ea typeface="Calibri" panose="020F0502020204030204" pitchFamily="34" charset="0"/>
                <a:cs typeface="Times New Roman" panose="02020603050405020304" pitchFamily="18" charset="0"/>
              </a:rPr>
              <a:t>.\kafka-consumer.bat --group my-group --topic my-topic --from-beginning</a:t>
            </a:r>
          </a:p>
          <a:p>
            <a:pPr lvl="1"/>
            <a:r>
              <a:rPr lang="en-US" sz="1400" kern="100" dirty="0">
                <a:effectLst/>
                <a:latin typeface="+mn-lt"/>
                <a:ea typeface="Calibri" panose="020F0502020204030204" pitchFamily="34" charset="0"/>
                <a:cs typeface="Times New Roman" panose="02020603050405020304" pitchFamily="18" charset="0"/>
              </a:rPr>
              <a:t>Open another PowerShell and navigate to &lt;project-folder&gt;/docker</a:t>
            </a:r>
          </a:p>
          <a:p>
            <a:pPr lvl="1"/>
            <a:r>
              <a:rPr lang="en-US" sz="1400" kern="100" dirty="0">
                <a:latin typeface="+mn-lt"/>
                <a:ea typeface="Calibri" panose="020F0502020204030204" pitchFamily="34" charset="0"/>
                <a:cs typeface="Times New Roman" panose="02020603050405020304" pitchFamily="18" charset="0"/>
              </a:rPr>
              <a:t>Type </a:t>
            </a:r>
            <a:r>
              <a:rPr lang="en-US" sz="1400" b="1" kern="100" dirty="0">
                <a:latin typeface="+mn-lt"/>
                <a:ea typeface="Calibri" panose="020F0502020204030204" pitchFamily="34" charset="0"/>
                <a:cs typeface="Times New Roman" panose="02020603050405020304" pitchFamily="18" charset="0"/>
              </a:rPr>
              <a:t>.\kafka-consumer-groups.bat --group my-group –describe</a:t>
            </a:r>
          </a:p>
          <a:p>
            <a:pPr lvl="1"/>
            <a:r>
              <a:rPr lang="en-US" sz="1400" kern="100" dirty="0">
                <a:latin typeface="+mn-lt"/>
                <a:ea typeface="Calibri" panose="020F0502020204030204" pitchFamily="34" charset="0"/>
                <a:cs typeface="Times New Roman" panose="02020603050405020304" pitchFamily="18" charset="0"/>
              </a:rPr>
              <a:t>See what partitions have been assigned to what clients</a:t>
            </a:r>
          </a:p>
          <a:p>
            <a:pPr lvl="1"/>
            <a:r>
              <a:rPr lang="en-US" sz="1400" kern="100" dirty="0">
                <a:effectLst/>
                <a:latin typeface="+mn-lt"/>
                <a:ea typeface="Calibri" panose="020F0502020204030204" pitchFamily="34" charset="0"/>
                <a:cs typeface="Times New Roman" panose="02020603050405020304" pitchFamily="18" charset="0"/>
              </a:rPr>
              <a:t>Open another PowerShell and navigate to &lt;project-folder&gt;/docker</a:t>
            </a:r>
            <a:endParaRPr lang="en-US" sz="1400" b="1" kern="100" dirty="0">
              <a:effectLst/>
              <a:latin typeface="+mn-lt"/>
              <a:ea typeface="Calibri" panose="020F0502020204030204" pitchFamily="34" charset="0"/>
              <a:cs typeface="Times New Roman" panose="02020603050405020304" pitchFamily="18" charset="0"/>
            </a:endParaRPr>
          </a:p>
          <a:p>
            <a:pPr lvl="1"/>
            <a:r>
              <a:rPr lang="en-US" sz="1400" kern="100" dirty="0">
                <a:effectLst/>
                <a:latin typeface="+mn-lt"/>
                <a:ea typeface="Calibri" panose="020F0502020204030204" pitchFamily="34" charset="0"/>
                <a:cs typeface="Times New Roman" panose="02020603050405020304" pitchFamily="18" charset="0"/>
              </a:rPr>
              <a:t>Type </a:t>
            </a:r>
            <a:r>
              <a:rPr lang="en-US" sz="1400" b="1" kern="100" dirty="0">
                <a:effectLst/>
                <a:latin typeface="+mn-lt"/>
                <a:ea typeface="Calibri" panose="020F0502020204030204" pitchFamily="34" charset="0"/>
                <a:cs typeface="Times New Roman" panose="02020603050405020304" pitchFamily="18" charset="0"/>
              </a:rPr>
              <a:t>.\kafka-consumer.bat --group my-group --topic my-topic --from-beginning</a:t>
            </a:r>
          </a:p>
          <a:p>
            <a:pPr lvl="1"/>
            <a:r>
              <a:rPr lang="en-US" sz="1400" kern="100" dirty="0">
                <a:latin typeface="+mn-lt"/>
                <a:ea typeface="Calibri" panose="020F0502020204030204" pitchFamily="34" charset="0"/>
                <a:cs typeface="Times New Roman" panose="02020603050405020304" pitchFamily="18" charset="0"/>
              </a:rPr>
              <a:t>Type </a:t>
            </a:r>
            <a:r>
              <a:rPr lang="en-US" sz="1400" b="1" kern="100" dirty="0">
                <a:latin typeface="+mn-lt"/>
                <a:ea typeface="Calibri" panose="020F0502020204030204" pitchFamily="34" charset="0"/>
                <a:cs typeface="Times New Roman" panose="02020603050405020304" pitchFamily="18" charset="0"/>
              </a:rPr>
              <a:t>.\kafka-consumer-groups.bat --group my-group –describe</a:t>
            </a:r>
          </a:p>
          <a:p>
            <a:pPr lvl="1"/>
            <a:r>
              <a:rPr lang="en-US" sz="1400" kern="100" dirty="0">
                <a:latin typeface="+mn-lt"/>
                <a:ea typeface="Calibri" panose="020F0502020204030204" pitchFamily="34" charset="0"/>
                <a:cs typeface="Times New Roman" panose="02020603050405020304" pitchFamily="18" charset="0"/>
              </a:rPr>
              <a:t>See that partitions have been reassigned</a:t>
            </a:r>
          </a:p>
          <a:p>
            <a:pPr marL="12700" indent="0">
              <a:buNone/>
            </a:pPr>
            <a:endParaRPr lang="en-US" sz="1800" dirty="0">
              <a:latin typeface="+mn-lt"/>
            </a:endParaRPr>
          </a:p>
          <a:p>
            <a:pPr marL="495300" lvl="1" indent="0">
              <a:lnSpc>
                <a:spcPct val="107000"/>
              </a:lnSpc>
              <a:spcAft>
                <a:spcPts val="800"/>
              </a:spcAft>
              <a:buNone/>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marL="495300" lvl="1" indent="0">
              <a:lnSpc>
                <a:spcPct val="107000"/>
              </a:lnSpc>
              <a:spcAft>
                <a:spcPts val="800"/>
              </a:spcAft>
              <a:buNone/>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p>
          <a:p>
            <a:endParaRPr lang="en-US" sz="1800" dirty="0"/>
          </a:p>
          <a:p>
            <a:endParaRPr lang="en-US" sz="1800" dirty="0"/>
          </a:p>
          <a:p>
            <a:pPr marL="12700" indent="0">
              <a:buNone/>
            </a:pPr>
            <a:endParaRPr lang="en-US" sz="1800" dirty="0"/>
          </a:p>
          <a:p>
            <a:endParaRPr lang="en-US" sz="1800" dirty="0"/>
          </a:p>
          <a:p>
            <a:endParaRPr lang="en-US" sz="1800" dirty="0"/>
          </a:p>
          <a:p>
            <a:endParaRPr lang="en-US" sz="1800" dirty="0"/>
          </a:p>
          <a:p>
            <a:pPr lvl="1"/>
            <a:endParaRPr lang="en-US" sz="1800" dirty="0"/>
          </a:p>
          <a:p>
            <a:pPr lvl="1"/>
            <a:endParaRPr lang="en-US" sz="1800" dirty="0"/>
          </a:p>
        </p:txBody>
      </p:sp>
      <p:sp>
        <p:nvSpPr>
          <p:cNvPr id="4" name="Skriftrulle: lodret 3">
            <a:extLst>
              <a:ext uri="{FF2B5EF4-FFF2-40B4-BE49-F238E27FC236}">
                <a16:creationId xmlns:a16="http://schemas.microsoft.com/office/drawing/2014/main" id="{E5E2BB8B-6E43-79C3-9ADF-1901E1CB0274}"/>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6.5</a:t>
            </a:r>
          </a:p>
        </p:txBody>
      </p:sp>
    </p:spTree>
    <p:extLst>
      <p:ext uri="{BB962C8B-B14F-4D97-AF65-F5344CB8AC3E}">
        <p14:creationId xmlns:p14="http://schemas.microsoft.com/office/powerpoint/2010/main" val="3677971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A8F61D-1943-ADFD-F009-6C20E0EEFCC1}"/>
              </a:ext>
            </a:extLst>
          </p:cNvPr>
          <p:cNvSpPr>
            <a:spLocks noGrp="1"/>
          </p:cNvSpPr>
          <p:nvPr>
            <p:ph type="title"/>
          </p:nvPr>
        </p:nvSpPr>
        <p:spPr/>
        <p:txBody>
          <a:bodyPr/>
          <a:lstStyle/>
          <a:p>
            <a:r>
              <a:rPr lang="en-US" dirty="0"/>
              <a:t>Consumer configuration</a:t>
            </a:r>
          </a:p>
        </p:txBody>
      </p:sp>
      <p:sp>
        <p:nvSpPr>
          <p:cNvPr id="3" name="Pladsholder til tekst 2">
            <a:extLst>
              <a:ext uri="{FF2B5EF4-FFF2-40B4-BE49-F238E27FC236}">
                <a16:creationId xmlns:a16="http://schemas.microsoft.com/office/drawing/2014/main" id="{1FD7CF5F-8ED5-4B1D-9651-655891D89BB6}"/>
              </a:ext>
            </a:extLst>
          </p:cNvPr>
          <p:cNvSpPr>
            <a:spLocks noGrp="1"/>
          </p:cNvSpPr>
          <p:nvPr>
            <p:ph type="body" idx="1"/>
          </p:nvPr>
        </p:nvSpPr>
        <p:spPr/>
        <p:txBody>
          <a:bodyPr/>
          <a:lstStyle/>
          <a:p>
            <a:pPr marL="12700" indent="0" algn="l">
              <a:buNone/>
            </a:pPr>
            <a:r>
              <a:rPr lang="en-US" sz="1600" b="1" i="0" dirty="0" err="1">
                <a:solidFill>
                  <a:srgbClr val="333333"/>
                </a:solidFill>
                <a:effectLst/>
                <a:latin typeface="+mn-lt"/>
              </a:rPr>
              <a:t>fetch.min.bytes</a:t>
            </a:r>
            <a:endParaRPr lang="en-US" sz="1600" b="1" i="0" dirty="0">
              <a:solidFill>
                <a:srgbClr val="333333"/>
              </a:solidFill>
              <a:effectLst/>
              <a:latin typeface="+mn-lt"/>
            </a:endParaRPr>
          </a:p>
          <a:p>
            <a:pPr marL="12700" indent="0" algn="l">
              <a:buNone/>
            </a:pPr>
            <a:r>
              <a:rPr lang="en-US" sz="1600" i="0" dirty="0">
                <a:solidFill>
                  <a:srgbClr val="333333"/>
                </a:solidFill>
                <a:effectLst/>
                <a:latin typeface="+mn-lt"/>
              </a:rPr>
              <a:t>The minimum amount of data the server should return for a fetch request. If insufficient data is available the request will wait for that much data to accumulate before answering the request. The default setting of 1 byte means that fetch requests are answered as soon as that many byte(s) of data is available or the fetch request times out waiting for data to arrive. </a:t>
            </a:r>
            <a:endParaRPr lang="en-US" sz="1600" b="1" i="0" dirty="0">
              <a:solidFill>
                <a:srgbClr val="333333"/>
              </a:solidFill>
              <a:effectLst/>
              <a:latin typeface="+mn-lt"/>
            </a:endParaRPr>
          </a:p>
          <a:p>
            <a:pPr marL="12700" indent="0" algn="l">
              <a:buNone/>
            </a:pPr>
            <a:r>
              <a:rPr lang="en-US" sz="1600" b="1" i="0" dirty="0">
                <a:solidFill>
                  <a:srgbClr val="333333"/>
                </a:solidFill>
                <a:effectLst/>
                <a:latin typeface="+mn-lt"/>
              </a:rPr>
              <a:t>group.id</a:t>
            </a:r>
          </a:p>
          <a:p>
            <a:pPr marL="12700" indent="0" algn="l">
              <a:buNone/>
            </a:pPr>
            <a:r>
              <a:rPr lang="en-US" sz="1600" i="0" dirty="0">
                <a:solidFill>
                  <a:srgbClr val="333333"/>
                </a:solidFill>
                <a:effectLst/>
                <a:latin typeface="+mn-lt"/>
              </a:rPr>
              <a:t>A unique string that identifies the consumer group this consumer belongs to. This property is required if the consumer uses either the group management functionality by using subscribe(topic) or the Kafka-based offset management strategy.</a:t>
            </a:r>
          </a:p>
          <a:p>
            <a:pPr marL="12700" indent="0" algn="l">
              <a:buNone/>
            </a:pPr>
            <a:endParaRPr lang="en-US" sz="1600" i="0" dirty="0">
              <a:solidFill>
                <a:srgbClr val="333333"/>
              </a:solidFill>
              <a:effectLst/>
              <a:latin typeface="+mn-lt"/>
            </a:endParaRPr>
          </a:p>
          <a:p>
            <a:pPr marL="12700" indent="0" algn="l">
              <a:buNone/>
            </a:pPr>
            <a:r>
              <a:rPr lang="en-US" sz="1600" b="1" i="0" dirty="0">
                <a:solidFill>
                  <a:srgbClr val="333333"/>
                </a:solidFill>
                <a:effectLst/>
                <a:latin typeface="+mn-lt"/>
              </a:rPr>
              <a:t>session.timeout.ms</a:t>
            </a:r>
          </a:p>
          <a:p>
            <a:pPr marL="12700" indent="0" algn="l">
              <a:buNone/>
            </a:pPr>
            <a:r>
              <a:rPr lang="en-US" sz="1600" i="0" dirty="0">
                <a:solidFill>
                  <a:srgbClr val="333333"/>
                </a:solidFill>
                <a:effectLst/>
                <a:latin typeface="+mn-lt"/>
              </a:rPr>
              <a:t>The timeout used to detect client failures when using Kafka’s group management facility. The client sends periodic heartbeats to indicate its liveness to the broker. If no heartbeats are received by the broker before the expiration of this session timeout, then the broker will remove this client from the group and initiate a rebalance. Note that the value must be in the allowable range as configured in the broker configuration by group.min.session.timeout.ms and group.max.session.timeout.ms.</a:t>
            </a:r>
          </a:p>
          <a:p>
            <a:pPr marL="12700" indent="0" algn="l">
              <a:buNone/>
            </a:pPr>
            <a:endParaRPr lang="en-US" sz="1600" i="0" dirty="0">
              <a:solidFill>
                <a:srgbClr val="333333"/>
              </a:solidFill>
              <a:effectLst/>
              <a:latin typeface="+mn-lt"/>
            </a:endParaRPr>
          </a:p>
        </p:txBody>
      </p:sp>
    </p:spTree>
    <p:extLst>
      <p:ext uri="{BB962C8B-B14F-4D97-AF65-F5344CB8AC3E}">
        <p14:creationId xmlns:p14="http://schemas.microsoft.com/office/powerpoint/2010/main" val="2730446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A8F61D-1943-ADFD-F009-6C20E0EEFCC1}"/>
              </a:ext>
            </a:extLst>
          </p:cNvPr>
          <p:cNvSpPr>
            <a:spLocks noGrp="1"/>
          </p:cNvSpPr>
          <p:nvPr>
            <p:ph type="title"/>
          </p:nvPr>
        </p:nvSpPr>
        <p:spPr/>
        <p:txBody>
          <a:bodyPr/>
          <a:lstStyle/>
          <a:p>
            <a:r>
              <a:rPr lang="en-US" dirty="0"/>
              <a:t>Consumer configuration</a:t>
            </a:r>
          </a:p>
        </p:txBody>
      </p:sp>
      <p:sp>
        <p:nvSpPr>
          <p:cNvPr id="3" name="Pladsholder til tekst 2">
            <a:extLst>
              <a:ext uri="{FF2B5EF4-FFF2-40B4-BE49-F238E27FC236}">
                <a16:creationId xmlns:a16="http://schemas.microsoft.com/office/drawing/2014/main" id="{1FD7CF5F-8ED5-4B1D-9651-655891D89BB6}"/>
              </a:ext>
            </a:extLst>
          </p:cNvPr>
          <p:cNvSpPr>
            <a:spLocks noGrp="1"/>
          </p:cNvSpPr>
          <p:nvPr>
            <p:ph type="body" idx="1"/>
          </p:nvPr>
        </p:nvSpPr>
        <p:spPr/>
        <p:txBody>
          <a:bodyPr/>
          <a:lstStyle/>
          <a:p>
            <a:pPr marL="12700" indent="0" algn="l">
              <a:buNone/>
            </a:pPr>
            <a:r>
              <a:rPr lang="en-US" sz="1600" b="1" i="0" dirty="0" err="1">
                <a:solidFill>
                  <a:srgbClr val="333333"/>
                </a:solidFill>
                <a:effectLst/>
                <a:latin typeface="+mn-lt"/>
              </a:rPr>
              <a:t>allow.auto.create.topics</a:t>
            </a:r>
            <a:endParaRPr lang="en-US" sz="1600" b="1" i="0" dirty="0">
              <a:solidFill>
                <a:srgbClr val="333333"/>
              </a:solidFill>
              <a:effectLst/>
              <a:latin typeface="+mn-lt"/>
            </a:endParaRPr>
          </a:p>
          <a:p>
            <a:pPr marL="12700" indent="0" algn="l">
              <a:buNone/>
            </a:pPr>
            <a:r>
              <a:rPr lang="en-US" sz="1600" i="0" dirty="0">
                <a:solidFill>
                  <a:srgbClr val="333333"/>
                </a:solidFill>
                <a:effectLst/>
                <a:latin typeface="+mn-lt"/>
              </a:rPr>
              <a:t>Allow automatic topic creation on the broker when subscribing to or assigning a topic. A topic being subscribed to will be automatically created only if the broker allows for it using </a:t>
            </a:r>
            <a:r>
              <a:rPr lang="en-US" sz="1600" i="0" dirty="0" err="1">
                <a:solidFill>
                  <a:srgbClr val="333333"/>
                </a:solidFill>
                <a:effectLst/>
                <a:latin typeface="+mn-lt"/>
              </a:rPr>
              <a:t>auto.create.topics.enable</a:t>
            </a:r>
            <a:r>
              <a:rPr lang="en-US" sz="1600" i="0" dirty="0">
                <a:solidFill>
                  <a:srgbClr val="333333"/>
                </a:solidFill>
                <a:effectLst/>
                <a:latin typeface="+mn-lt"/>
              </a:rPr>
              <a:t> broker configuration. </a:t>
            </a:r>
          </a:p>
          <a:p>
            <a:pPr marL="12700" indent="0" algn="l">
              <a:buNone/>
            </a:pPr>
            <a:endParaRPr lang="en-US" sz="1600" i="0" dirty="0">
              <a:solidFill>
                <a:srgbClr val="333333"/>
              </a:solidFill>
              <a:effectLst/>
              <a:latin typeface="+mn-lt"/>
            </a:endParaRPr>
          </a:p>
          <a:p>
            <a:pPr marL="12700" indent="0" algn="l">
              <a:buNone/>
            </a:pPr>
            <a:r>
              <a:rPr lang="en-US" sz="1600" b="1" i="0" dirty="0" err="1">
                <a:solidFill>
                  <a:srgbClr val="333333"/>
                </a:solidFill>
                <a:effectLst/>
                <a:latin typeface="+mn-lt"/>
              </a:rPr>
              <a:t>auto.offset.reset</a:t>
            </a:r>
            <a:endParaRPr lang="en-US" sz="1600" b="1" i="0" dirty="0">
              <a:solidFill>
                <a:srgbClr val="333333"/>
              </a:solidFill>
              <a:effectLst/>
              <a:latin typeface="+mn-lt"/>
            </a:endParaRPr>
          </a:p>
          <a:p>
            <a:pPr marL="12700" indent="0" algn="l">
              <a:buNone/>
            </a:pPr>
            <a:r>
              <a:rPr lang="en-US" sz="1600" i="0" dirty="0">
                <a:solidFill>
                  <a:srgbClr val="333333"/>
                </a:solidFill>
                <a:effectLst/>
                <a:latin typeface="+mn-lt"/>
              </a:rPr>
              <a:t>What to do when there is no initial offset in Kafka or if the current offset does not exist any more on the server (e.g. because that data has been deleted):</a:t>
            </a:r>
          </a:p>
          <a:p>
            <a:pPr marL="12700" indent="0" algn="l">
              <a:buNone/>
            </a:pPr>
            <a:endParaRPr lang="en-US" sz="1600" i="0" dirty="0">
              <a:solidFill>
                <a:srgbClr val="333333"/>
              </a:solidFill>
              <a:effectLst/>
              <a:latin typeface="+mn-lt"/>
            </a:endParaRPr>
          </a:p>
          <a:p>
            <a:pPr algn="l">
              <a:buFont typeface="Arial" panose="020B0604020202020204" pitchFamily="34" charset="0"/>
              <a:buChar char="•"/>
            </a:pPr>
            <a:r>
              <a:rPr lang="en-US" sz="1600" i="0" dirty="0">
                <a:solidFill>
                  <a:srgbClr val="333333"/>
                </a:solidFill>
                <a:effectLst/>
                <a:latin typeface="+mn-lt"/>
              </a:rPr>
              <a:t>earliest: automatically reset the offset to the earliest offset</a:t>
            </a:r>
          </a:p>
          <a:p>
            <a:pPr algn="l">
              <a:buFont typeface="Arial" panose="020B0604020202020204" pitchFamily="34" charset="0"/>
              <a:buChar char="•"/>
            </a:pPr>
            <a:r>
              <a:rPr lang="en-US" sz="1600" i="0" dirty="0">
                <a:solidFill>
                  <a:srgbClr val="333333"/>
                </a:solidFill>
                <a:effectLst/>
                <a:latin typeface="+mn-lt"/>
              </a:rPr>
              <a:t>latest: automatically reset the offset to the latest offset</a:t>
            </a:r>
          </a:p>
          <a:p>
            <a:pPr algn="l">
              <a:buFont typeface="Arial" panose="020B0604020202020204" pitchFamily="34" charset="0"/>
              <a:buChar char="•"/>
            </a:pPr>
            <a:r>
              <a:rPr lang="en-US" sz="1600" i="0" dirty="0">
                <a:solidFill>
                  <a:srgbClr val="333333"/>
                </a:solidFill>
                <a:effectLst/>
                <a:latin typeface="+mn-lt"/>
              </a:rPr>
              <a:t>none: throw exception to the consumer if no previous offset is found for the consumer’s group anything else: throw exception to the consumer.</a:t>
            </a:r>
          </a:p>
          <a:p>
            <a:pPr marL="12700" indent="0" algn="l">
              <a:buNone/>
            </a:pPr>
            <a:endParaRPr lang="en-US" sz="1600" i="0" dirty="0">
              <a:solidFill>
                <a:srgbClr val="333333"/>
              </a:solidFill>
              <a:effectLst/>
              <a:latin typeface="+mn-lt"/>
            </a:endParaRPr>
          </a:p>
          <a:p>
            <a:pPr marL="12700" indent="0" algn="l">
              <a:buNone/>
            </a:pPr>
            <a:r>
              <a:rPr lang="en-US" sz="1600" b="1" i="0" dirty="0" err="1">
                <a:solidFill>
                  <a:srgbClr val="333333"/>
                </a:solidFill>
                <a:effectLst/>
                <a:latin typeface="+mn-lt"/>
              </a:rPr>
              <a:t>enable.auto.commit</a:t>
            </a:r>
            <a:endParaRPr lang="en-US" sz="1600" b="1" i="0" dirty="0">
              <a:solidFill>
                <a:srgbClr val="333333"/>
              </a:solidFill>
              <a:effectLst/>
              <a:latin typeface="+mn-lt"/>
            </a:endParaRPr>
          </a:p>
          <a:p>
            <a:pPr marL="12700" indent="0" algn="l">
              <a:buNone/>
            </a:pPr>
            <a:r>
              <a:rPr lang="en-US" sz="1600" i="0" dirty="0">
                <a:solidFill>
                  <a:srgbClr val="333333"/>
                </a:solidFill>
                <a:effectLst/>
                <a:latin typeface="+mn-lt"/>
              </a:rPr>
              <a:t>If true the consumer’s offset will be periodically committed in the background.</a:t>
            </a:r>
          </a:p>
        </p:txBody>
      </p:sp>
    </p:spTree>
    <p:extLst>
      <p:ext uri="{BB962C8B-B14F-4D97-AF65-F5344CB8AC3E}">
        <p14:creationId xmlns:p14="http://schemas.microsoft.com/office/powerpoint/2010/main" val="1139501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A8F61D-1943-ADFD-F009-6C20E0EEFCC1}"/>
              </a:ext>
            </a:extLst>
          </p:cNvPr>
          <p:cNvSpPr>
            <a:spLocks noGrp="1"/>
          </p:cNvSpPr>
          <p:nvPr>
            <p:ph type="title"/>
          </p:nvPr>
        </p:nvSpPr>
        <p:spPr/>
        <p:txBody>
          <a:bodyPr/>
          <a:lstStyle/>
          <a:p>
            <a:r>
              <a:rPr lang="en-US" dirty="0"/>
              <a:t>Consumer configuration</a:t>
            </a:r>
          </a:p>
        </p:txBody>
      </p:sp>
      <p:sp>
        <p:nvSpPr>
          <p:cNvPr id="3" name="Pladsholder til tekst 2">
            <a:extLst>
              <a:ext uri="{FF2B5EF4-FFF2-40B4-BE49-F238E27FC236}">
                <a16:creationId xmlns:a16="http://schemas.microsoft.com/office/drawing/2014/main" id="{1FD7CF5F-8ED5-4B1D-9651-655891D89BB6}"/>
              </a:ext>
            </a:extLst>
          </p:cNvPr>
          <p:cNvSpPr>
            <a:spLocks noGrp="1"/>
          </p:cNvSpPr>
          <p:nvPr>
            <p:ph type="body" idx="1"/>
          </p:nvPr>
        </p:nvSpPr>
        <p:spPr/>
        <p:txBody>
          <a:bodyPr/>
          <a:lstStyle/>
          <a:p>
            <a:pPr marL="12700" indent="0" algn="l">
              <a:buNone/>
            </a:pPr>
            <a:r>
              <a:rPr lang="en-US" sz="1600" b="1" i="0" dirty="0" err="1">
                <a:solidFill>
                  <a:srgbClr val="333333"/>
                </a:solidFill>
                <a:effectLst/>
                <a:latin typeface="+mn-lt"/>
              </a:rPr>
              <a:t>fetch.max.bytes</a:t>
            </a:r>
            <a:endParaRPr lang="en-US" sz="1600" b="1" i="0" dirty="0">
              <a:solidFill>
                <a:srgbClr val="333333"/>
              </a:solidFill>
              <a:effectLst/>
              <a:latin typeface="+mn-lt"/>
            </a:endParaRPr>
          </a:p>
          <a:p>
            <a:pPr marL="12700" indent="0" algn="l">
              <a:buNone/>
            </a:pPr>
            <a:r>
              <a:rPr lang="en-US" sz="1600" i="0" dirty="0">
                <a:solidFill>
                  <a:srgbClr val="333333"/>
                </a:solidFill>
                <a:effectLst/>
                <a:latin typeface="+mn-lt"/>
              </a:rPr>
              <a:t>The maximum amount of data the server should return for a fetch request. Records are fetched in batches by the consumer, and if the first record batch in the first non-empty partition of the fetch is larger than this value, the record batch will still be returned to ensure that the consumer can make progress. As such, this is not a absolute maximum. The maximum record batch size accepted by the broker is defined via </a:t>
            </a:r>
            <a:r>
              <a:rPr lang="en-US" sz="1600" i="0" dirty="0" err="1">
                <a:solidFill>
                  <a:srgbClr val="333333"/>
                </a:solidFill>
                <a:effectLst/>
                <a:latin typeface="+mn-lt"/>
              </a:rPr>
              <a:t>message.max.bytes</a:t>
            </a:r>
            <a:r>
              <a:rPr lang="en-US" sz="1600" i="0" dirty="0">
                <a:solidFill>
                  <a:srgbClr val="333333"/>
                </a:solidFill>
                <a:effectLst/>
                <a:latin typeface="+mn-lt"/>
              </a:rPr>
              <a:t> (broker config) or </a:t>
            </a:r>
            <a:r>
              <a:rPr lang="en-US" sz="1600" i="0" dirty="0" err="1">
                <a:solidFill>
                  <a:srgbClr val="333333"/>
                </a:solidFill>
                <a:effectLst/>
                <a:latin typeface="+mn-lt"/>
              </a:rPr>
              <a:t>max.message.bytes</a:t>
            </a:r>
            <a:r>
              <a:rPr lang="en-US" sz="1600" i="0" dirty="0">
                <a:solidFill>
                  <a:srgbClr val="333333"/>
                </a:solidFill>
                <a:effectLst/>
                <a:latin typeface="+mn-lt"/>
              </a:rPr>
              <a:t> (topic config). Note that the consumer performs multiple fetches in parallel.</a:t>
            </a:r>
          </a:p>
          <a:p>
            <a:pPr marL="12700" indent="0" algn="l">
              <a:buNone/>
            </a:pPr>
            <a:endParaRPr lang="en-US" sz="1600" i="0" dirty="0">
              <a:solidFill>
                <a:srgbClr val="333333"/>
              </a:solidFill>
              <a:effectLst/>
              <a:latin typeface="+mn-lt"/>
            </a:endParaRPr>
          </a:p>
          <a:p>
            <a:pPr marL="12700" indent="0" algn="l">
              <a:buNone/>
            </a:pPr>
            <a:r>
              <a:rPr lang="en-US" sz="1600" b="1" i="0" dirty="0">
                <a:solidFill>
                  <a:srgbClr val="333333"/>
                </a:solidFill>
                <a:effectLst/>
                <a:latin typeface="+mn-lt"/>
              </a:rPr>
              <a:t>max.poll.interval.ms</a:t>
            </a:r>
          </a:p>
          <a:p>
            <a:pPr marL="12700" indent="0" algn="l">
              <a:buNone/>
            </a:pPr>
            <a:r>
              <a:rPr lang="en-US" sz="1600" i="0" dirty="0">
                <a:solidFill>
                  <a:srgbClr val="333333"/>
                </a:solidFill>
                <a:effectLst/>
                <a:latin typeface="+mn-lt"/>
              </a:rPr>
              <a:t>The maximum delay between invocations of poll() when using consumer group management. This places an upper bound on the amount of time that the consumer can be idle before fetching more records. If poll() is not called before expiration of this timeout, then the consumer is considered failed and the group will rebalance in order to reassign the partitions to another member. For consumers using a non-null group.instance.id which reach this timeout, partitions will not be immediately reassigned. Instead, the consumer will stop sending heartbeats and partitions will be reassigned after expiration of session.timeout.ms. This mirrors the behavior of a static consumer which has shutdown.</a:t>
            </a:r>
          </a:p>
          <a:p>
            <a:pPr marL="12700" indent="0" algn="l">
              <a:buNone/>
            </a:pPr>
            <a:endParaRPr lang="en-US" sz="1600" i="0" dirty="0" err="1">
              <a:solidFill>
                <a:srgbClr val="333333"/>
              </a:solidFill>
              <a:effectLst/>
              <a:latin typeface="+mn-lt"/>
            </a:endParaRPr>
          </a:p>
        </p:txBody>
      </p:sp>
    </p:spTree>
    <p:extLst>
      <p:ext uri="{BB962C8B-B14F-4D97-AF65-F5344CB8AC3E}">
        <p14:creationId xmlns:p14="http://schemas.microsoft.com/office/powerpoint/2010/main" val="1415071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A8F61D-1943-ADFD-F009-6C20E0EEFCC1}"/>
              </a:ext>
            </a:extLst>
          </p:cNvPr>
          <p:cNvSpPr>
            <a:spLocks noGrp="1"/>
          </p:cNvSpPr>
          <p:nvPr>
            <p:ph type="title"/>
          </p:nvPr>
        </p:nvSpPr>
        <p:spPr/>
        <p:txBody>
          <a:bodyPr/>
          <a:lstStyle/>
          <a:p>
            <a:r>
              <a:rPr lang="en-US" dirty="0"/>
              <a:t>Consumer configuration</a:t>
            </a:r>
          </a:p>
        </p:txBody>
      </p:sp>
      <p:sp>
        <p:nvSpPr>
          <p:cNvPr id="3" name="Pladsholder til tekst 2">
            <a:extLst>
              <a:ext uri="{FF2B5EF4-FFF2-40B4-BE49-F238E27FC236}">
                <a16:creationId xmlns:a16="http://schemas.microsoft.com/office/drawing/2014/main" id="{1FD7CF5F-8ED5-4B1D-9651-655891D89BB6}"/>
              </a:ext>
            </a:extLst>
          </p:cNvPr>
          <p:cNvSpPr>
            <a:spLocks noGrp="1"/>
          </p:cNvSpPr>
          <p:nvPr>
            <p:ph type="body" idx="1"/>
          </p:nvPr>
        </p:nvSpPr>
        <p:spPr/>
        <p:txBody>
          <a:bodyPr/>
          <a:lstStyle/>
          <a:p>
            <a:pPr marL="12700" indent="0" algn="l">
              <a:buNone/>
            </a:pPr>
            <a:r>
              <a:rPr lang="en-US" sz="1600" b="1" i="0" dirty="0" err="1">
                <a:solidFill>
                  <a:srgbClr val="333333"/>
                </a:solidFill>
                <a:effectLst/>
                <a:latin typeface="+mn-lt"/>
              </a:rPr>
              <a:t>max.poll.records</a:t>
            </a:r>
            <a:endParaRPr lang="en-US" sz="1600" b="1" i="0" dirty="0">
              <a:solidFill>
                <a:srgbClr val="333333"/>
              </a:solidFill>
              <a:effectLst/>
              <a:latin typeface="+mn-lt"/>
            </a:endParaRPr>
          </a:p>
          <a:p>
            <a:pPr marL="12700" indent="0" algn="l">
              <a:buNone/>
            </a:pPr>
            <a:r>
              <a:rPr lang="en-US" sz="1600" i="0" dirty="0">
                <a:solidFill>
                  <a:srgbClr val="333333"/>
                </a:solidFill>
                <a:effectLst/>
                <a:latin typeface="+mn-lt"/>
              </a:rPr>
              <a:t>The maximum number of records returned in a single call to poll(). Note, that </a:t>
            </a:r>
            <a:r>
              <a:rPr lang="en-US" sz="1600" i="0" dirty="0" err="1">
                <a:solidFill>
                  <a:srgbClr val="333333"/>
                </a:solidFill>
                <a:effectLst/>
                <a:latin typeface="+mn-lt"/>
              </a:rPr>
              <a:t>max.poll.records</a:t>
            </a:r>
            <a:r>
              <a:rPr lang="en-US" sz="1600" i="0" dirty="0">
                <a:solidFill>
                  <a:srgbClr val="333333"/>
                </a:solidFill>
                <a:effectLst/>
                <a:latin typeface="+mn-lt"/>
              </a:rPr>
              <a:t> does not impact the underlying fetching behavior. The consumer will cache the records from each fetch request and returns them incrementally from each poll.</a:t>
            </a:r>
          </a:p>
          <a:p>
            <a:pPr marL="12700" indent="0" algn="l">
              <a:buNone/>
            </a:pPr>
            <a:endParaRPr lang="en-US" sz="1600" i="0" dirty="0">
              <a:solidFill>
                <a:srgbClr val="333333"/>
              </a:solidFill>
              <a:effectLst/>
              <a:latin typeface="+mn-lt"/>
            </a:endParaRPr>
          </a:p>
          <a:p>
            <a:pPr marL="12700" indent="0" algn="l">
              <a:buNone/>
            </a:pPr>
            <a:r>
              <a:rPr lang="en-US" sz="1600" b="1" i="0" dirty="0" err="1">
                <a:solidFill>
                  <a:srgbClr val="333333"/>
                </a:solidFill>
                <a:effectLst/>
                <a:latin typeface="+mn-lt"/>
              </a:rPr>
              <a:t>partition.assignment.strategy</a:t>
            </a:r>
            <a:endParaRPr lang="en-US" sz="1600" b="1" i="0" dirty="0">
              <a:solidFill>
                <a:srgbClr val="333333"/>
              </a:solidFill>
              <a:effectLst/>
              <a:latin typeface="+mn-lt"/>
            </a:endParaRPr>
          </a:p>
          <a:p>
            <a:pPr marL="12700" indent="0" algn="l">
              <a:buNone/>
            </a:pPr>
            <a:r>
              <a:rPr lang="en-US" sz="1600" i="0" dirty="0">
                <a:solidFill>
                  <a:srgbClr val="333333"/>
                </a:solidFill>
                <a:effectLst/>
                <a:latin typeface="+mn-lt"/>
              </a:rPr>
              <a:t>A list of class names or class types, ordered by preference, of supported partition assignment strategies that the client will use to distribute partition ownership amongst consumer instances when group management is used. Available options are:</a:t>
            </a:r>
          </a:p>
          <a:p>
            <a:pPr marL="12700" indent="0" algn="l">
              <a:buNone/>
            </a:pPr>
            <a:endParaRPr lang="en-US" sz="1600" i="0" dirty="0">
              <a:solidFill>
                <a:srgbClr val="333333"/>
              </a:solidFill>
              <a:effectLst/>
              <a:latin typeface="+mn-lt"/>
            </a:endParaRPr>
          </a:p>
          <a:p>
            <a:pPr algn="l">
              <a:buFont typeface="Arial" panose="020B0604020202020204" pitchFamily="34" charset="0"/>
              <a:buChar char="•"/>
            </a:pPr>
            <a:r>
              <a:rPr lang="en-US" sz="1600" b="1" i="0" dirty="0" err="1">
                <a:solidFill>
                  <a:srgbClr val="333333"/>
                </a:solidFill>
                <a:effectLst/>
                <a:latin typeface="+mn-lt"/>
              </a:rPr>
              <a:t>RangeAssignor</a:t>
            </a:r>
            <a:r>
              <a:rPr lang="en-US" sz="1600" i="0" dirty="0">
                <a:solidFill>
                  <a:srgbClr val="333333"/>
                </a:solidFill>
                <a:effectLst/>
                <a:latin typeface="+mn-lt"/>
              </a:rPr>
              <a:t>: Assigns partitions on a per-topic basis.</a:t>
            </a:r>
          </a:p>
          <a:p>
            <a:pPr algn="l">
              <a:buFont typeface="Arial" panose="020B0604020202020204" pitchFamily="34" charset="0"/>
              <a:buChar char="•"/>
            </a:pPr>
            <a:r>
              <a:rPr lang="en-US" sz="1600" b="1" i="0" dirty="0" err="1">
                <a:solidFill>
                  <a:srgbClr val="333333"/>
                </a:solidFill>
                <a:effectLst/>
                <a:latin typeface="+mn-lt"/>
              </a:rPr>
              <a:t>RoundRobinAssignor</a:t>
            </a:r>
            <a:r>
              <a:rPr lang="en-US" sz="1600" i="0" dirty="0">
                <a:solidFill>
                  <a:srgbClr val="333333"/>
                </a:solidFill>
                <a:effectLst/>
                <a:latin typeface="+mn-lt"/>
              </a:rPr>
              <a:t>: Assigns partitions to consumers in a round-robin fashion.</a:t>
            </a:r>
          </a:p>
          <a:p>
            <a:pPr algn="l">
              <a:buFont typeface="Arial" panose="020B0604020202020204" pitchFamily="34" charset="0"/>
              <a:buChar char="•"/>
            </a:pPr>
            <a:r>
              <a:rPr lang="en-US" sz="1600" b="1" i="0" dirty="0" err="1">
                <a:solidFill>
                  <a:srgbClr val="333333"/>
                </a:solidFill>
                <a:effectLst/>
                <a:latin typeface="+mn-lt"/>
              </a:rPr>
              <a:t>StickyAssignor</a:t>
            </a:r>
            <a:r>
              <a:rPr lang="en-US" sz="1600" i="0" dirty="0">
                <a:solidFill>
                  <a:srgbClr val="333333"/>
                </a:solidFill>
                <a:effectLst/>
                <a:latin typeface="+mn-lt"/>
              </a:rPr>
              <a:t>: Guarantees an assignment that is maximally balanced while preserving as many existing partition assignments as possible.</a:t>
            </a:r>
          </a:p>
          <a:p>
            <a:pPr algn="l">
              <a:buFont typeface="Arial" panose="020B0604020202020204" pitchFamily="34" charset="0"/>
              <a:buChar char="•"/>
            </a:pPr>
            <a:r>
              <a:rPr lang="en-US" sz="1600" b="1" i="0" dirty="0" err="1">
                <a:solidFill>
                  <a:srgbClr val="333333"/>
                </a:solidFill>
                <a:effectLst/>
                <a:latin typeface="+mn-lt"/>
              </a:rPr>
              <a:t>CooperativeStickyAssignor</a:t>
            </a:r>
            <a:r>
              <a:rPr lang="en-US" sz="1600" i="0" dirty="0">
                <a:solidFill>
                  <a:srgbClr val="333333"/>
                </a:solidFill>
                <a:effectLst/>
                <a:latin typeface="+mn-lt"/>
              </a:rPr>
              <a:t>: Follows the same </a:t>
            </a:r>
            <a:r>
              <a:rPr lang="en-US" sz="1600" i="0" dirty="0" err="1">
                <a:solidFill>
                  <a:srgbClr val="333333"/>
                </a:solidFill>
                <a:effectLst/>
                <a:latin typeface="+mn-lt"/>
              </a:rPr>
              <a:t>StickyAssignor</a:t>
            </a:r>
            <a:r>
              <a:rPr lang="en-US" sz="1600" i="0" dirty="0">
                <a:solidFill>
                  <a:srgbClr val="333333"/>
                </a:solidFill>
                <a:effectLst/>
                <a:latin typeface="+mn-lt"/>
              </a:rPr>
              <a:t> logic, but allows for cooperative rebalancing.</a:t>
            </a:r>
          </a:p>
        </p:txBody>
      </p:sp>
    </p:spTree>
    <p:extLst>
      <p:ext uri="{BB962C8B-B14F-4D97-AF65-F5344CB8AC3E}">
        <p14:creationId xmlns:p14="http://schemas.microsoft.com/office/powerpoint/2010/main" val="468084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684256-4209-6C4F-4029-0B55DEE09C28}"/>
              </a:ext>
            </a:extLst>
          </p:cNvPr>
          <p:cNvSpPr>
            <a:spLocks noGrp="1"/>
          </p:cNvSpPr>
          <p:nvPr>
            <p:ph type="title"/>
          </p:nvPr>
        </p:nvSpPr>
        <p:spPr/>
        <p:txBody>
          <a:bodyPr/>
          <a:lstStyle/>
          <a:p>
            <a:r>
              <a:rPr lang="da-DK" dirty="0" err="1"/>
              <a:t>Consuming</a:t>
            </a:r>
            <a:endParaRPr lang="da-DK" dirty="0"/>
          </a:p>
        </p:txBody>
      </p:sp>
      <p:sp>
        <p:nvSpPr>
          <p:cNvPr id="3" name="Pladsholder til tekst 2">
            <a:extLst>
              <a:ext uri="{FF2B5EF4-FFF2-40B4-BE49-F238E27FC236}">
                <a16:creationId xmlns:a16="http://schemas.microsoft.com/office/drawing/2014/main" id="{88FE0981-95F8-4CDF-3CBB-E36B0B07D6C2}"/>
              </a:ext>
            </a:extLst>
          </p:cNvPr>
          <p:cNvSpPr>
            <a:spLocks noGrp="1"/>
          </p:cNvSpPr>
          <p:nvPr>
            <p:ph type="body" idx="1"/>
          </p:nvPr>
        </p:nvSpPr>
        <p:spPr>
          <a:xfrm>
            <a:off x="360362" y="1052512"/>
            <a:ext cx="9359900" cy="2028059"/>
          </a:xfrm>
        </p:spPr>
        <p:txBody>
          <a:bodyPr/>
          <a:lstStyle/>
          <a:p>
            <a:pPr marL="12700" indent="0">
              <a:buNone/>
            </a:pPr>
            <a:r>
              <a:rPr lang="en-US" sz="1600" dirty="0"/>
              <a:t>After the bootstrapping process has completed, the consumer is now ready to consume from the partitions that it has been assigned to. If no offset was provided, the consumer starts from the tail of the log (The begin strategy can be controlled in the initialization property </a:t>
            </a:r>
            <a:r>
              <a:rPr lang="en-US" sz="1600" dirty="0" err="1">
                <a:latin typeface="Consolas" panose="020B0609020204030204" pitchFamily="49" charset="0"/>
              </a:rPr>
              <a:t>auto.offset.reset</a:t>
            </a:r>
            <a:r>
              <a:rPr lang="en-US" sz="1600" dirty="0"/>
              <a:t>). </a:t>
            </a:r>
          </a:p>
          <a:p>
            <a:pPr marL="12700" indent="0">
              <a:buNone/>
            </a:pPr>
            <a:r>
              <a:rPr lang="en-US" sz="1600" dirty="0"/>
              <a:t>The consumer goes into an endless loop of polling the partitions it has been assigned for new records. When the consumer receives a batch of records it is told the last offset it has now consumed. This is the offset from where it will request the next batch.</a:t>
            </a:r>
            <a:endParaRPr lang="da-DK" sz="1600" dirty="0"/>
          </a:p>
        </p:txBody>
      </p:sp>
      <p:pic>
        <p:nvPicPr>
          <p:cNvPr id="5" name="Billede 4">
            <a:extLst>
              <a:ext uri="{FF2B5EF4-FFF2-40B4-BE49-F238E27FC236}">
                <a16:creationId xmlns:a16="http://schemas.microsoft.com/office/drawing/2014/main" id="{97F2EB92-51B8-F29A-01BC-8CAFFD6B0FD2}"/>
              </a:ext>
            </a:extLst>
          </p:cNvPr>
          <p:cNvPicPr>
            <a:picLocks/>
          </p:cNvPicPr>
          <p:nvPr/>
        </p:nvPicPr>
        <p:blipFill>
          <a:blip r:embed="rId2"/>
          <a:stretch>
            <a:fillRect/>
          </a:stretch>
        </p:blipFill>
        <p:spPr>
          <a:xfrm>
            <a:off x="1502228" y="3429000"/>
            <a:ext cx="6632803" cy="3156233"/>
          </a:xfrm>
          <a:prstGeom prst="rect">
            <a:avLst/>
          </a:prstGeom>
        </p:spPr>
      </p:pic>
    </p:spTree>
    <p:extLst>
      <p:ext uri="{BB962C8B-B14F-4D97-AF65-F5344CB8AC3E}">
        <p14:creationId xmlns:p14="http://schemas.microsoft.com/office/powerpoint/2010/main" val="3733679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246AE9-85F2-7FDB-29E0-57E3C149C13C}"/>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7D2C114C-FBA1-86E3-8011-569B9A32E965}"/>
              </a:ext>
            </a:extLst>
          </p:cNvPr>
          <p:cNvSpPr>
            <a:spLocks noGrp="1"/>
          </p:cNvSpPr>
          <p:nvPr>
            <p:ph type="body" idx="1"/>
          </p:nvPr>
        </p:nvSpPr>
        <p:spPr>
          <a:xfrm>
            <a:off x="360362" y="1052513"/>
            <a:ext cx="7432820" cy="2677824"/>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latin typeface="+mn-lt"/>
              </a:rPr>
              <a:t>Create a </a:t>
            </a:r>
            <a:r>
              <a:rPr lang="da-DK" sz="1800" dirty="0" err="1">
                <a:latin typeface="+mn-lt"/>
              </a:rPr>
              <a:t>consumer</a:t>
            </a:r>
            <a:endParaRPr lang="da-DK" sz="1800" dirty="0">
              <a:latin typeface="+mn-lt"/>
            </a:endParaRPr>
          </a:p>
          <a:p>
            <a:pPr lvl="1"/>
            <a:r>
              <a:rPr lang="en-US" sz="1400" kern="100" dirty="0">
                <a:effectLst/>
                <a:latin typeface="+mn-lt"/>
                <a:ea typeface="Calibri" panose="020F0502020204030204" pitchFamily="34" charset="0"/>
                <a:cs typeface="Times New Roman" panose="02020603050405020304" pitchFamily="18" charset="0"/>
              </a:rPr>
              <a:t>Open PowerShell and navigate to &lt;project-folder&gt;/docker</a:t>
            </a:r>
          </a:p>
          <a:p>
            <a:pPr lvl="1"/>
            <a:r>
              <a:rPr lang="en-US" sz="1400" kern="100" dirty="0">
                <a:effectLst/>
                <a:latin typeface="+mn-lt"/>
                <a:ea typeface="Calibri" panose="020F0502020204030204" pitchFamily="34" charset="0"/>
                <a:cs typeface="Times New Roman" panose="02020603050405020304" pitchFamily="18" charset="0"/>
              </a:rPr>
              <a:t>Type </a:t>
            </a:r>
            <a:r>
              <a:rPr lang="en-US" sz="1400" b="1" kern="100" dirty="0">
                <a:effectLst/>
                <a:latin typeface="+mn-lt"/>
                <a:ea typeface="Calibri" panose="020F0502020204030204" pitchFamily="34" charset="0"/>
                <a:cs typeface="Times New Roman" panose="02020603050405020304" pitchFamily="18" charset="0"/>
              </a:rPr>
              <a:t>.\kafka-consumer.bat --topic my-topic</a:t>
            </a:r>
          </a:p>
          <a:p>
            <a:pPr lvl="1"/>
            <a:r>
              <a:rPr lang="en-US" sz="1400" kern="100" dirty="0">
                <a:effectLst/>
                <a:latin typeface="+mn-lt"/>
                <a:ea typeface="Calibri" panose="020F0502020204030204" pitchFamily="34" charset="0"/>
                <a:cs typeface="Times New Roman" panose="02020603050405020304" pitchFamily="18" charset="0"/>
              </a:rPr>
              <a:t>Open a new PowerShell and navigate to &lt;project-folder&gt;/docker</a:t>
            </a:r>
          </a:p>
          <a:p>
            <a:pPr lvl="1"/>
            <a:r>
              <a:rPr lang="en-US" sz="1400" kern="100" dirty="0">
                <a:effectLst/>
                <a:latin typeface="+mn-lt"/>
                <a:ea typeface="Calibri" panose="020F0502020204030204" pitchFamily="34" charset="0"/>
                <a:cs typeface="Times New Roman" panose="02020603050405020304" pitchFamily="18" charset="0"/>
              </a:rPr>
              <a:t>Start a consumer and type string messages.</a:t>
            </a:r>
          </a:p>
          <a:p>
            <a:pPr lvl="1"/>
            <a:r>
              <a:rPr lang="en-US" sz="1400" kern="100" dirty="0">
                <a:latin typeface="+mn-lt"/>
                <a:ea typeface="Calibri" panose="020F0502020204030204" pitchFamily="34" charset="0"/>
                <a:cs typeface="Times New Roman" panose="02020603050405020304" pitchFamily="18" charset="0"/>
              </a:rPr>
              <a:t>type </a:t>
            </a:r>
            <a:r>
              <a:rPr lang="en-US" sz="1400" b="1" kern="100" dirty="0">
                <a:effectLst/>
                <a:latin typeface="+mn-lt"/>
                <a:ea typeface="Calibri" panose="020F0502020204030204" pitchFamily="34" charset="0"/>
                <a:cs typeface="Times New Roman" panose="02020603050405020304" pitchFamily="18" charset="0"/>
              </a:rPr>
              <a:t>.\kafka-producer.bat --topic my-topic</a:t>
            </a:r>
            <a:endParaRPr lang="en-US" sz="1400" kern="100" dirty="0">
              <a:effectLst/>
              <a:latin typeface="+mn-lt"/>
              <a:ea typeface="Calibri" panose="020F0502020204030204" pitchFamily="34" charset="0"/>
              <a:cs typeface="Times New Roman" panose="02020603050405020304" pitchFamily="18" charset="0"/>
            </a:endParaRPr>
          </a:p>
          <a:p>
            <a:pPr lvl="1"/>
            <a:r>
              <a:rPr lang="en-US" sz="1400" kern="100" dirty="0">
                <a:effectLst/>
                <a:latin typeface="+mn-lt"/>
                <a:ea typeface="Calibri" panose="020F0502020204030204" pitchFamily="34" charset="0"/>
                <a:cs typeface="Times New Roman" panose="02020603050405020304" pitchFamily="18" charset="0"/>
              </a:rPr>
              <a:t>Go back to the consumer terminal and see that they were echoed there</a:t>
            </a:r>
          </a:p>
          <a:p>
            <a:pPr marL="12700" indent="0">
              <a:buNone/>
            </a:pPr>
            <a:endParaRPr lang="en-US" sz="1800" dirty="0">
              <a:latin typeface="+mn-lt"/>
            </a:endParaRPr>
          </a:p>
          <a:p>
            <a:pPr marL="495300" lvl="1" indent="0">
              <a:lnSpc>
                <a:spcPct val="107000"/>
              </a:lnSpc>
              <a:spcAft>
                <a:spcPts val="800"/>
              </a:spcAft>
              <a:buNone/>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marL="495300" lvl="1" indent="0">
              <a:lnSpc>
                <a:spcPct val="107000"/>
              </a:lnSpc>
              <a:spcAft>
                <a:spcPts val="800"/>
              </a:spcAft>
              <a:buNone/>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p>
          <a:p>
            <a:endParaRPr lang="en-US" sz="1800" dirty="0"/>
          </a:p>
          <a:p>
            <a:endParaRPr lang="en-US" sz="1800" dirty="0"/>
          </a:p>
          <a:p>
            <a:pPr marL="12700" indent="0">
              <a:buNone/>
            </a:pPr>
            <a:endParaRPr lang="en-US" sz="1800" dirty="0"/>
          </a:p>
          <a:p>
            <a:endParaRPr lang="en-US" sz="1800" dirty="0"/>
          </a:p>
          <a:p>
            <a:endParaRPr lang="en-US" sz="1800" dirty="0"/>
          </a:p>
          <a:p>
            <a:endParaRPr lang="en-US" sz="1800" dirty="0"/>
          </a:p>
          <a:p>
            <a:pPr lvl="1"/>
            <a:endParaRPr lang="en-US" sz="1800" dirty="0"/>
          </a:p>
          <a:p>
            <a:pPr lvl="1"/>
            <a:endParaRPr lang="en-US" sz="1800" dirty="0"/>
          </a:p>
        </p:txBody>
      </p:sp>
      <p:sp>
        <p:nvSpPr>
          <p:cNvPr id="4" name="Skriftrulle: lodret 3">
            <a:extLst>
              <a:ext uri="{FF2B5EF4-FFF2-40B4-BE49-F238E27FC236}">
                <a16:creationId xmlns:a16="http://schemas.microsoft.com/office/drawing/2014/main" id="{E5E2BB8B-6E43-79C3-9ADF-1901E1CB0274}"/>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6.1</a:t>
            </a:r>
          </a:p>
        </p:txBody>
      </p:sp>
    </p:spTree>
    <p:extLst>
      <p:ext uri="{BB962C8B-B14F-4D97-AF65-F5344CB8AC3E}">
        <p14:creationId xmlns:p14="http://schemas.microsoft.com/office/powerpoint/2010/main" val="720094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246AE9-85F2-7FDB-29E0-57E3C149C13C}"/>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7D2C114C-FBA1-86E3-8011-569B9A32E965}"/>
              </a:ext>
            </a:extLst>
          </p:cNvPr>
          <p:cNvSpPr>
            <a:spLocks noGrp="1"/>
          </p:cNvSpPr>
          <p:nvPr>
            <p:ph type="body" idx="1"/>
          </p:nvPr>
        </p:nvSpPr>
        <p:spPr>
          <a:xfrm>
            <a:off x="360362" y="1052513"/>
            <a:ext cx="7600297" cy="2887476"/>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latin typeface="+mn-lt"/>
              </a:rPr>
              <a:t>Create another </a:t>
            </a:r>
            <a:r>
              <a:rPr lang="da-DK" sz="1800" dirty="0" err="1">
                <a:latin typeface="+mn-lt"/>
              </a:rPr>
              <a:t>consumer</a:t>
            </a:r>
            <a:endParaRPr lang="da-DK" sz="1800" dirty="0">
              <a:latin typeface="+mn-lt"/>
            </a:endParaRPr>
          </a:p>
          <a:p>
            <a:pPr lvl="1"/>
            <a:r>
              <a:rPr lang="en-US" sz="1400" kern="100" dirty="0">
                <a:effectLst/>
                <a:latin typeface="+mn-lt"/>
                <a:ea typeface="Calibri" panose="020F0502020204030204" pitchFamily="34" charset="0"/>
                <a:cs typeface="Times New Roman" panose="02020603050405020304" pitchFamily="18" charset="0"/>
              </a:rPr>
              <a:t>Open PowerShell and navigate to &lt;project-folder&gt;/docker</a:t>
            </a:r>
          </a:p>
          <a:p>
            <a:pPr lvl="1"/>
            <a:r>
              <a:rPr lang="en-US" sz="1400" kern="100" dirty="0">
                <a:effectLst/>
                <a:latin typeface="+mn-lt"/>
                <a:ea typeface="Calibri" panose="020F0502020204030204" pitchFamily="34" charset="0"/>
                <a:cs typeface="Times New Roman" panose="02020603050405020304" pitchFamily="18" charset="0"/>
              </a:rPr>
              <a:t>Type </a:t>
            </a:r>
            <a:r>
              <a:rPr lang="en-US" sz="1400" b="1" kern="100" dirty="0">
                <a:effectLst/>
                <a:latin typeface="+mn-lt"/>
                <a:ea typeface="Calibri" panose="020F0502020204030204" pitchFamily="34" charset="0"/>
                <a:cs typeface="Times New Roman" panose="02020603050405020304" pitchFamily="18" charset="0"/>
              </a:rPr>
              <a:t>.\kafka-consumer.bat --topic my-topic –from-beginning</a:t>
            </a:r>
          </a:p>
          <a:p>
            <a:pPr lvl="1"/>
            <a:r>
              <a:rPr lang="en-US" sz="1400" kern="100" dirty="0">
                <a:effectLst/>
                <a:latin typeface="+mn-lt"/>
                <a:ea typeface="Calibri" panose="020F0502020204030204" pitchFamily="34" charset="0"/>
                <a:cs typeface="Times New Roman" panose="02020603050405020304" pitchFamily="18" charset="0"/>
              </a:rPr>
              <a:t>This will start a new consumer for the same topic. </a:t>
            </a:r>
          </a:p>
          <a:p>
            <a:pPr lvl="1"/>
            <a:r>
              <a:rPr lang="en-US" sz="1400" kern="100" dirty="0">
                <a:effectLst/>
                <a:latin typeface="+mn-lt"/>
                <a:ea typeface="Calibri" panose="020F0502020204030204" pitchFamily="34" charset="0"/>
                <a:cs typeface="Times New Roman" panose="02020603050405020304" pitchFamily="18" charset="0"/>
              </a:rPr>
              <a:t>The consumer starts consumption from the beginning of the topic</a:t>
            </a:r>
          </a:p>
          <a:p>
            <a:pPr lvl="1"/>
            <a:r>
              <a:rPr lang="en-US" sz="1400" kern="100" dirty="0">
                <a:effectLst/>
                <a:latin typeface="+mn-lt"/>
                <a:ea typeface="Calibri" panose="020F0502020204030204" pitchFamily="34" charset="0"/>
                <a:cs typeface="Times New Roman" panose="02020603050405020304" pitchFamily="18" charset="0"/>
              </a:rPr>
              <a:t>In the producer terminal enter a few more messages and see that they are echoed in both producer terminal windows</a:t>
            </a:r>
          </a:p>
          <a:p>
            <a:pPr marL="12700" indent="0">
              <a:buNone/>
            </a:pPr>
            <a:endParaRPr lang="en-US" sz="1800" dirty="0">
              <a:latin typeface="+mn-lt"/>
            </a:endParaRPr>
          </a:p>
          <a:p>
            <a:pPr marL="495300" lvl="1" indent="0">
              <a:lnSpc>
                <a:spcPct val="107000"/>
              </a:lnSpc>
              <a:spcAft>
                <a:spcPts val="800"/>
              </a:spcAft>
              <a:buNone/>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marL="495300" lvl="1" indent="0">
              <a:lnSpc>
                <a:spcPct val="107000"/>
              </a:lnSpc>
              <a:spcAft>
                <a:spcPts val="800"/>
              </a:spcAft>
              <a:buNone/>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p>
          <a:p>
            <a:endParaRPr lang="en-US" sz="1800" dirty="0"/>
          </a:p>
          <a:p>
            <a:endParaRPr lang="en-US" sz="1800" dirty="0"/>
          </a:p>
          <a:p>
            <a:pPr marL="12700" indent="0">
              <a:buNone/>
            </a:pPr>
            <a:endParaRPr lang="en-US" sz="1800" dirty="0"/>
          </a:p>
          <a:p>
            <a:endParaRPr lang="en-US" sz="1800" dirty="0"/>
          </a:p>
          <a:p>
            <a:endParaRPr lang="en-US" sz="1800" dirty="0"/>
          </a:p>
          <a:p>
            <a:endParaRPr lang="en-US" sz="1800" dirty="0"/>
          </a:p>
          <a:p>
            <a:pPr lvl="1"/>
            <a:endParaRPr lang="en-US" sz="1800" dirty="0"/>
          </a:p>
          <a:p>
            <a:pPr lvl="1"/>
            <a:endParaRPr lang="en-US" sz="1800" dirty="0"/>
          </a:p>
        </p:txBody>
      </p:sp>
      <p:sp>
        <p:nvSpPr>
          <p:cNvPr id="4" name="Skriftrulle: lodret 3">
            <a:extLst>
              <a:ext uri="{FF2B5EF4-FFF2-40B4-BE49-F238E27FC236}">
                <a16:creationId xmlns:a16="http://schemas.microsoft.com/office/drawing/2014/main" id="{E5E2BB8B-6E43-79C3-9ADF-1901E1CB0274}"/>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6.2</a:t>
            </a:r>
          </a:p>
        </p:txBody>
      </p:sp>
    </p:spTree>
    <p:extLst>
      <p:ext uri="{BB962C8B-B14F-4D97-AF65-F5344CB8AC3E}">
        <p14:creationId xmlns:p14="http://schemas.microsoft.com/office/powerpoint/2010/main" val="3429330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A45CFC-41CA-60B7-9952-7964402037A4}"/>
              </a:ext>
            </a:extLst>
          </p:cNvPr>
          <p:cNvSpPr>
            <a:spLocks noGrp="1"/>
          </p:cNvSpPr>
          <p:nvPr>
            <p:ph type="title"/>
          </p:nvPr>
        </p:nvSpPr>
        <p:spPr/>
        <p:txBody>
          <a:bodyPr/>
          <a:lstStyle/>
          <a:p>
            <a:r>
              <a:rPr lang="da-DK" dirty="0"/>
              <a:t>Consumer </a:t>
            </a:r>
            <a:r>
              <a:rPr lang="da-DK" dirty="0" err="1"/>
              <a:t>groups</a:t>
            </a:r>
            <a:endParaRPr lang="da-DK" dirty="0"/>
          </a:p>
        </p:txBody>
      </p:sp>
      <p:sp>
        <p:nvSpPr>
          <p:cNvPr id="3" name="Pladsholder til tekst 2">
            <a:extLst>
              <a:ext uri="{FF2B5EF4-FFF2-40B4-BE49-F238E27FC236}">
                <a16:creationId xmlns:a16="http://schemas.microsoft.com/office/drawing/2014/main" id="{CE1522E8-93E6-5081-1D7D-BD74479A8F61}"/>
              </a:ext>
            </a:extLst>
          </p:cNvPr>
          <p:cNvSpPr>
            <a:spLocks noGrp="1"/>
          </p:cNvSpPr>
          <p:nvPr>
            <p:ph type="body" idx="1"/>
          </p:nvPr>
        </p:nvSpPr>
        <p:spPr>
          <a:xfrm>
            <a:off x="360362" y="1052512"/>
            <a:ext cx="5398181" cy="5544231"/>
          </a:xfrm>
        </p:spPr>
        <p:txBody>
          <a:bodyPr/>
          <a:lstStyle/>
          <a:p>
            <a:pPr marL="12700" indent="0">
              <a:buNone/>
            </a:pPr>
            <a:r>
              <a:rPr lang="en-US" sz="1600" b="0" i="0" dirty="0">
                <a:solidFill>
                  <a:srgbClr val="24292F"/>
                </a:solidFill>
                <a:effectLst/>
                <a:latin typeface="+mn-lt"/>
              </a:rPr>
              <a:t>Consumer groups allow you to parallelize the consumption of data, dividing the workload among multiple consumer instances. Each consumer within a group reads from a unique subset of partitions within a Kafka topic. This division ensures that each piece of data in a topic is processed by only one consumer within the group, maintaining consistency and load balancing. </a:t>
            </a:r>
            <a:r>
              <a:rPr lang="en-US" sz="1600" dirty="0">
                <a:latin typeface="+mn-lt"/>
              </a:rPr>
              <a:t>Consumers can join a group by using the same group.id. </a:t>
            </a:r>
          </a:p>
          <a:p>
            <a:pPr marL="12700" indent="0">
              <a:buNone/>
            </a:pPr>
            <a:endParaRPr lang="en-US" sz="1600" dirty="0">
              <a:latin typeface="+mn-lt"/>
            </a:endParaRPr>
          </a:p>
          <a:p>
            <a:r>
              <a:rPr lang="en-US" sz="1600" dirty="0">
                <a:latin typeface="+mn-lt"/>
              </a:rPr>
              <a:t>Kafka assigns partitions to the consumers in the same group. </a:t>
            </a:r>
          </a:p>
          <a:p>
            <a:r>
              <a:rPr lang="en-US" sz="1600" dirty="0">
                <a:latin typeface="+mn-lt"/>
              </a:rPr>
              <a:t>Each partition is consumed by exactly one consumer in the group.</a:t>
            </a:r>
          </a:p>
          <a:p>
            <a:r>
              <a:rPr lang="en-US" sz="1600" dirty="0">
                <a:latin typeface="+mn-lt"/>
              </a:rPr>
              <a:t>Each consumer within a group reads from exclusive partitions. </a:t>
            </a:r>
          </a:p>
          <a:p>
            <a:r>
              <a:rPr lang="en-US" sz="1600" dirty="0">
                <a:latin typeface="+mn-lt"/>
              </a:rPr>
              <a:t>One consumer can consume multiple partitions. </a:t>
            </a:r>
          </a:p>
          <a:p>
            <a:r>
              <a:rPr lang="en-US" sz="1600" dirty="0">
                <a:solidFill>
                  <a:srgbClr val="FF0000"/>
                </a:solidFill>
                <a:latin typeface="+mn-lt"/>
              </a:rPr>
              <a:t>It cannot have more consumers than partitions. Otherwise, some consumers will be inactive state.</a:t>
            </a:r>
            <a:endParaRPr lang="da-DK" sz="1600" dirty="0">
              <a:solidFill>
                <a:srgbClr val="FF0000"/>
              </a:solidFill>
              <a:latin typeface="+mn-lt"/>
            </a:endParaRPr>
          </a:p>
        </p:txBody>
      </p:sp>
      <p:pic>
        <p:nvPicPr>
          <p:cNvPr id="4" name="Billede 3">
            <a:extLst>
              <a:ext uri="{FF2B5EF4-FFF2-40B4-BE49-F238E27FC236}">
                <a16:creationId xmlns:a16="http://schemas.microsoft.com/office/drawing/2014/main" id="{1E300E8A-9187-3E16-EF00-80F79A21E04E}"/>
              </a:ext>
            </a:extLst>
          </p:cNvPr>
          <p:cNvPicPr>
            <a:picLocks/>
          </p:cNvPicPr>
          <p:nvPr/>
        </p:nvPicPr>
        <p:blipFill>
          <a:blip r:embed="rId3"/>
          <a:stretch>
            <a:fillRect/>
          </a:stretch>
        </p:blipFill>
        <p:spPr>
          <a:xfrm>
            <a:off x="6247567" y="3055103"/>
            <a:ext cx="3583508" cy="3133933"/>
          </a:xfrm>
          <a:prstGeom prst="rect">
            <a:avLst/>
          </a:prstGeom>
        </p:spPr>
      </p:pic>
      <p:sp>
        <p:nvSpPr>
          <p:cNvPr id="5" name="Pil: højre 4">
            <a:extLst>
              <a:ext uri="{FF2B5EF4-FFF2-40B4-BE49-F238E27FC236}">
                <a16:creationId xmlns:a16="http://schemas.microsoft.com/office/drawing/2014/main" id="{D6B8CBC5-D9D7-85C0-44D8-43056C39F527}"/>
              </a:ext>
            </a:extLst>
          </p:cNvPr>
          <p:cNvSpPr/>
          <p:nvPr/>
        </p:nvSpPr>
        <p:spPr>
          <a:xfrm rot="1977569">
            <a:off x="5713755" y="3260220"/>
            <a:ext cx="1641717"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Queue or Topic?</a:t>
            </a:r>
          </a:p>
        </p:txBody>
      </p:sp>
      <p:pic>
        <p:nvPicPr>
          <p:cNvPr id="1026" name="Picture 2">
            <a:extLst>
              <a:ext uri="{FF2B5EF4-FFF2-40B4-BE49-F238E27FC236}">
                <a16:creationId xmlns:a16="http://schemas.microsoft.com/office/drawing/2014/main" id="{1CFC3375-620B-0952-06A6-5D8B4D3C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80444">
            <a:off x="6044209" y="1119329"/>
            <a:ext cx="3754712" cy="171363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834785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246AE9-85F2-7FDB-29E0-57E3C149C13C}"/>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7D2C114C-FBA1-86E3-8011-569B9A32E965}"/>
              </a:ext>
            </a:extLst>
          </p:cNvPr>
          <p:cNvSpPr>
            <a:spLocks noGrp="1"/>
          </p:cNvSpPr>
          <p:nvPr>
            <p:ph type="body" idx="1"/>
          </p:nvPr>
        </p:nvSpPr>
        <p:spPr>
          <a:xfrm>
            <a:off x="360363" y="1052512"/>
            <a:ext cx="7237226" cy="5523100"/>
          </a:xfrm>
          <a:solidFill>
            <a:schemeClr val="bg1">
              <a:lumMod val="95000"/>
            </a:schemeClr>
          </a:solidFill>
          <a:ln>
            <a:solidFill>
              <a:schemeClr val="tx1"/>
            </a:solidFill>
          </a:ln>
        </p:spPr>
        <p:txBody>
          <a:bodyPr/>
          <a:lstStyle/>
          <a:p>
            <a:pPr marL="12700" indent="0">
              <a:buNone/>
            </a:pPr>
            <a:r>
              <a:rPr lang="en-US" sz="1800" dirty="0">
                <a:latin typeface="+mn-lt"/>
              </a:rPr>
              <a:t>Create </a:t>
            </a:r>
            <a:r>
              <a:rPr lang="da-DK" sz="1800" dirty="0" err="1">
                <a:latin typeface="+mn-lt"/>
              </a:rPr>
              <a:t>consumer</a:t>
            </a:r>
            <a:r>
              <a:rPr lang="da-DK" sz="1800" dirty="0">
                <a:latin typeface="+mn-lt"/>
              </a:rPr>
              <a:t> </a:t>
            </a:r>
            <a:r>
              <a:rPr lang="da-DK" sz="1800" dirty="0" err="1">
                <a:latin typeface="+mn-lt"/>
              </a:rPr>
              <a:t>group</a:t>
            </a:r>
            <a:endParaRPr lang="da-DK" sz="1800" dirty="0">
              <a:latin typeface="+mn-lt"/>
            </a:endParaRP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Open PowerShell and navigate to &lt;project-folder&gt;/docker</a:t>
            </a:r>
            <a:endParaRPr lang="da-DK" sz="1200"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Type </a:t>
            </a: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.\kafka-consumer.bat --topic my-topic --group my-group</a:t>
            </a:r>
            <a:endParaRPr lang="da-DK" sz="1200" b="1"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Open PowerShell and navigate to &lt;project-folder&gt;/docker</a:t>
            </a:r>
            <a:endParaRPr lang="da-DK" sz="1200"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Type </a:t>
            </a: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.\kafka-consumer.bat --topic my-topic --group my-group</a:t>
            </a:r>
            <a:endParaRPr lang="da-DK" sz="1200" b="1"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Open PowerShell and navigate to &lt;project-folder&gt;/docker</a:t>
            </a:r>
            <a:endParaRPr lang="da-DK" sz="1200"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200" kern="100" dirty="0">
                <a:latin typeface="+mn-lt"/>
                <a:ea typeface="Calibri" panose="020F0502020204030204" pitchFamily="34" charset="0"/>
                <a:cs typeface="Times New Roman" panose="02020603050405020304" pitchFamily="18" charset="0"/>
              </a:rPr>
              <a:t>type </a:t>
            </a:r>
            <a:r>
              <a:rPr lang="en-US" sz="1200" b="1" kern="100" dirty="0">
                <a:effectLst/>
                <a:latin typeface="+mn-lt"/>
                <a:ea typeface="Calibri" panose="020F0502020204030204" pitchFamily="34" charset="0"/>
                <a:cs typeface="Times New Roman" panose="02020603050405020304" pitchFamily="18" charset="0"/>
              </a:rPr>
              <a:t>.\kafka-producer.bat --topic my-topic</a:t>
            </a:r>
            <a:r>
              <a:rPr lang="en-US" sz="1200" kern="100" dirty="0">
                <a:latin typeface="+mn-lt"/>
                <a:ea typeface="Calibri" panose="020F0502020204030204" pitchFamily="34" charset="0"/>
                <a:cs typeface="Times New Roman" panose="02020603050405020304" pitchFamily="18" charset="0"/>
              </a:rPr>
              <a:t>)</a:t>
            </a:r>
            <a:r>
              <a:rPr lang="en-US" sz="1200" kern="100" dirty="0">
                <a:effectLst/>
                <a:latin typeface="Arial" panose="020B0604020202020204" pitchFamily="34" charset="0"/>
                <a:ea typeface="Calibri" panose="020F0502020204030204" pitchFamily="34" charset="0"/>
                <a:cs typeface="Times New Roman" panose="02020603050405020304" pitchFamily="18" charset="0"/>
              </a:rPr>
              <a:t> </a:t>
            </a:r>
            <a:endParaRPr lang="da-DK" sz="1200"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Go back to the consumer terminal and see that they were echoed there. Note that messages are only processed by one consumer in the same group</a:t>
            </a:r>
            <a:endParaRPr lang="da-DK" sz="1200"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Open PowerShell and navigate to &lt;project-folder&gt;/docker</a:t>
            </a:r>
          </a:p>
          <a:p>
            <a:pPr lvl="1"/>
            <a:r>
              <a:rPr lang="en-US" sz="1200" kern="100" dirty="0">
                <a:latin typeface="Arial" panose="020B0604020202020204" pitchFamily="34" charset="0"/>
                <a:ea typeface="Calibri" panose="020F0502020204030204" pitchFamily="34" charset="0"/>
                <a:cs typeface="Times New Roman" panose="02020603050405020304" pitchFamily="18" charset="0"/>
              </a:rPr>
              <a:t>Type </a:t>
            </a:r>
            <a:r>
              <a:rPr lang="en-US" sz="1200" b="1" kern="100" dirty="0">
                <a:latin typeface="Arial" panose="020B0604020202020204" pitchFamily="34" charset="0"/>
                <a:ea typeface="Calibri" panose="020F0502020204030204" pitchFamily="34" charset="0"/>
                <a:cs typeface="Times New Roman" panose="02020603050405020304" pitchFamily="18" charset="0"/>
              </a:rPr>
              <a:t>.\kafka-consumer-groups.bat –list </a:t>
            </a:r>
            <a:r>
              <a:rPr lang="en-US" sz="1200" kern="100" dirty="0">
                <a:latin typeface="Arial" panose="020B0604020202020204" pitchFamily="34" charset="0"/>
                <a:ea typeface="Calibri" panose="020F0502020204030204" pitchFamily="34" charset="0"/>
                <a:cs typeface="Times New Roman" panose="02020603050405020304" pitchFamily="18" charset="0"/>
              </a:rPr>
              <a:t>to see all consumer groups</a:t>
            </a:r>
            <a:endParaRPr lang="da-DK" sz="1200" b="1"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1200" kern="100" dirty="0">
                <a:effectLst/>
                <a:latin typeface="Arial" panose="020B0604020202020204" pitchFamily="34" charset="0"/>
                <a:ea typeface="Calibri" panose="020F0502020204030204" pitchFamily="34" charset="0"/>
                <a:cs typeface="Times New Roman" panose="02020603050405020304" pitchFamily="18" charset="0"/>
              </a:rPr>
              <a:t>Type </a:t>
            </a:r>
            <a:r>
              <a:rPr lang="en-US" sz="1200" b="1" kern="100" dirty="0">
                <a:effectLst/>
                <a:latin typeface="Arial" panose="020B0604020202020204" pitchFamily="34" charset="0"/>
                <a:ea typeface="Calibri" panose="020F0502020204030204" pitchFamily="34" charset="0"/>
                <a:cs typeface="Times New Roman" panose="02020603050405020304" pitchFamily="18" charset="0"/>
              </a:rPr>
              <a:t>.\kafka-consumer-groups.bat --group my-group –describe</a:t>
            </a:r>
          </a:p>
          <a:p>
            <a:pPr lvl="1"/>
            <a:r>
              <a:rPr lang="en-US" sz="1200" kern="100" dirty="0">
                <a:latin typeface="Arial" panose="020B0604020202020204" pitchFamily="34" charset="0"/>
                <a:ea typeface="Calibri" panose="020F0502020204030204" pitchFamily="34" charset="0"/>
                <a:cs typeface="Times New Roman" panose="02020603050405020304" pitchFamily="18" charset="0"/>
              </a:rPr>
              <a:t>You should see two consumers in that group</a:t>
            </a:r>
            <a:endParaRPr lang="da-DK" sz="1200" kern="100" dirty="0">
              <a:latin typeface="Calibri" panose="020F0502020204030204" pitchFamily="34" charset="0"/>
              <a:ea typeface="Calibri" panose="020F0502020204030204" pitchFamily="34" charset="0"/>
              <a:cs typeface="Times New Roman" panose="02020603050405020304" pitchFamily="18" charset="0"/>
            </a:endParaRPr>
          </a:p>
          <a:p>
            <a:pPr marL="12700" indent="0">
              <a:buNone/>
            </a:pPr>
            <a:endParaRPr lang="en-US" sz="1800" dirty="0">
              <a:latin typeface="+mn-lt"/>
            </a:endParaRPr>
          </a:p>
          <a:p>
            <a:pPr marL="495300" lvl="1" indent="0">
              <a:lnSpc>
                <a:spcPct val="107000"/>
              </a:lnSpc>
              <a:spcAft>
                <a:spcPts val="800"/>
              </a:spcAft>
              <a:buNone/>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marL="495300" lvl="1" indent="0">
              <a:lnSpc>
                <a:spcPct val="107000"/>
              </a:lnSpc>
              <a:spcAft>
                <a:spcPts val="800"/>
              </a:spcAft>
              <a:buNone/>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p>
          <a:p>
            <a:endParaRPr lang="en-US" sz="1800" dirty="0"/>
          </a:p>
          <a:p>
            <a:endParaRPr lang="en-US" sz="1800" dirty="0"/>
          </a:p>
          <a:p>
            <a:pPr marL="12700" indent="0">
              <a:buNone/>
            </a:pPr>
            <a:endParaRPr lang="en-US" sz="1800" dirty="0"/>
          </a:p>
          <a:p>
            <a:endParaRPr lang="en-US" sz="1800" dirty="0"/>
          </a:p>
          <a:p>
            <a:endParaRPr lang="en-US" sz="1800" dirty="0"/>
          </a:p>
          <a:p>
            <a:endParaRPr lang="en-US" sz="1800" dirty="0"/>
          </a:p>
          <a:p>
            <a:pPr lvl="1"/>
            <a:endParaRPr lang="en-US" sz="1800" dirty="0"/>
          </a:p>
          <a:p>
            <a:pPr lvl="1"/>
            <a:endParaRPr lang="en-US" sz="1800" dirty="0"/>
          </a:p>
        </p:txBody>
      </p:sp>
      <p:sp>
        <p:nvSpPr>
          <p:cNvPr id="4" name="Skriftrulle: lodret 3">
            <a:extLst>
              <a:ext uri="{FF2B5EF4-FFF2-40B4-BE49-F238E27FC236}">
                <a16:creationId xmlns:a16="http://schemas.microsoft.com/office/drawing/2014/main" id="{E5E2BB8B-6E43-79C3-9ADF-1901E1CB0274}"/>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6.3</a:t>
            </a:r>
          </a:p>
        </p:txBody>
      </p:sp>
      <p:pic>
        <p:nvPicPr>
          <p:cNvPr id="6" name="Billede 5">
            <a:extLst>
              <a:ext uri="{FF2B5EF4-FFF2-40B4-BE49-F238E27FC236}">
                <a16:creationId xmlns:a16="http://schemas.microsoft.com/office/drawing/2014/main" id="{058292ED-5B96-6E00-D658-F3513F035DF1}"/>
              </a:ext>
            </a:extLst>
          </p:cNvPr>
          <p:cNvPicPr>
            <a:picLocks noChangeAspect="1"/>
          </p:cNvPicPr>
          <p:nvPr/>
        </p:nvPicPr>
        <p:blipFill>
          <a:blip r:embed="rId2"/>
          <a:stretch>
            <a:fillRect/>
          </a:stretch>
        </p:blipFill>
        <p:spPr>
          <a:xfrm>
            <a:off x="938913" y="4744735"/>
            <a:ext cx="6080125" cy="1676532"/>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27994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246AE9-85F2-7FDB-29E0-57E3C149C13C}"/>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7D2C114C-FBA1-86E3-8011-569B9A32E965}"/>
              </a:ext>
            </a:extLst>
          </p:cNvPr>
          <p:cNvSpPr>
            <a:spLocks noGrp="1"/>
          </p:cNvSpPr>
          <p:nvPr>
            <p:ph type="body" idx="1"/>
          </p:nvPr>
        </p:nvSpPr>
        <p:spPr>
          <a:xfrm>
            <a:off x="360363" y="1052512"/>
            <a:ext cx="7237226" cy="5523100"/>
          </a:xfrm>
          <a:solidFill>
            <a:schemeClr val="bg1">
              <a:lumMod val="95000"/>
            </a:schemeClr>
          </a:solidFill>
          <a:ln>
            <a:solidFill>
              <a:schemeClr val="tx1"/>
            </a:solidFill>
          </a:ln>
        </p:spPr>
        <p:txBody>
          <a:bodyPr/>
          <a:lstStyle/>
          <a:p>
            <a:pPr marL="12700" indent="0">
              <a:buNone/>
            </a:pPr>
            <a:r>
              <a:rPr lang="en-US" sz="1800" dirty="0">
                <a:latin typeface="+mn-lt"/>
              </a:rPr>
              <a:t>Reset </a:t>
            </a:r>
            <a:r>
              <a:rPr lang="da-DK" sz="1800" dirty="0" err="1">
                <a:latin typeface="+mn-lt"/>
              </a:rPr>
              <a:t>consumer</a:t>
            </a:r>
            <a:r>
              <a:rPr lang="da-DK" sz="1800" dirty="0">
                <a:latin typeface="+mn-lt"/>
              </a:rPr>
              <a:t> </a:t>
            </a:r>
            <a:r>
              <a:rPr lang="da-DK" sz="1800" dirty="0" err="1">
                <a:latin typeface="+mn-lt"/>
              </a:rPr>
              <a:t>group</a:t>
            </a:r>
            <a:r>
              <a:rPr lang="da-DK" sz="1800" dirty="0">
                <a:latin typeface="+mn-lt"/>
              </a:rPr>
              <a:t> offsets</a:t>
            </a:r>
          </a:p>
          <a:p>
            <a:pPr lvl="1"/>
            <a:r>
              <a:rPr lang="en-US" sz="1200" kern="100" dirty="0">
                <a:effectLst/>
                <a:latin typeface="+mn-lt"/>
                <a:ea typeface="Calibri" panose="020F0502020204030204" pitchFamily="34" charset="0"/>
                <a:cs typeface="Times New Roman" panose="02020603050405020304" pitchFamily="18" charset="0"/>
              </a:rPr>
              <a:t>Open PowerShell and navigate to &lt;project-folder&gt;/docker</a:t>
            </a:r>
          </a:p>
          <a:p>
            <a:pPr lvl="1"/>
            <a:r>
              <a:rPr lang="en-US" sz="1200" kern="100" dirty="0">
                <a:effectLst/>
                <a:latin typeface="+mn-lt"/>
                <a:ea typeface="Calibri" panose="020F0502020204030204" pitchFamily="34" charset="0"/>
                <a:cs typeface="Times New Roman" panose="02020603050405020304" pitchFamily="18" charset="0"/>
              </a:rPr>
              <a:t> Type </a:t>
            </a:r>
            <a:r>
              <a:rPr lang="en-US" sz="1200" b="1" kern="100" dirty="0">
                <a:effectLst/>
                <a:latin typeface="+mn-lt"/>
                <a:ea typeface="Calibri" panose="020F0502020204030204" pitchFamily="34" charset="0"/>
                <a:cs typeface="Times New Roman" panose="02020603050405020304" pitchFamily="18" charset="0"/>
              </a:rPr>
              <a:t>.\kafka-consumer.bat --group my-group --topic my-topic --from-beginning</a:t>
            </a:r>
          </a:p>
          <a:p>
            <a:pPr lvl="1"/>
            <a:r>
              <a:rPr lang="en-US" sz="1200" kern="100" dirty="0">
                <a:effectLst/>
                <a:latin typeface="+mn-lt"/>
                <a:ea typeface="Calibri" panose="020F0502020204030204" pitchFamily="34" charset="0"/>
                <a:cs typeface="Times New Roman" panose="02020603050405020304" pitchFamily="18" charset="0"/>
              </a:rPr>
              <a:t>A consumer with a consumer group is created</a:t>
            </a:r>
          </a:p>
          <a:p>
            <a:pPr lvl="1"/>
            <a:r>
              <a:rPr lang="en-US" sz="1200" kern="100" dirty="0">
                <a:effectLst/>
                <a:latin typeface="+mn-lt"/>
                <a:ea typeface="Calibri" panose="020F0502020204030204" pitchFamily="34" charset="0"/>
                <a:cs typeface="Times New Roman" panose="02020603050405020304" pitchFamily="18" charset="0"/>
              </a:rPr>
              <a:t>Open another PowerShell and navigate to &lt;project-folder&gt;/docker</a:t>
            </a:r>
          </a:p>
          <a:p>
            <a:pPr lvl="1"/>
            <a:r>
              <a:rPr lang="en-US" sz="1200" kern="100" dirty="0">
                <a:effectLst/>
                <a:latin typeface="+mn-lt"/>
                <a:ea typeface="Calibri" panose="020F0502020204030204" pitchFamily="34" charset="0"/>
                <a:cs typeface="Times New Roman" panose="02020603050405020304" pitchFamily="18" charset="0"/>
              </a:rPr>
              <a:t>Type </a:t>
            </a:r>
            <a:r>
              <a:rPr lang="en-US" sz="1200" b="1" kern="100" dirty="0">
                <a:effectLst/>
                <a:latin typeface="+mn-lt"/>
                <a:ea typeface="Calibri" panose="020F0502020204030204" pitchFamily="34" charset="0"/>
                <a:cs typeface="Times New Roman" panose="02020603050405020304" pitchFamily="18" charset="0"/>
              </a:rPr>
              <a:t>.\kafka-producer-perf-test.bat --topic my-topic --num-records 100 --record-size 10 --throughput 10</a:t>
            </a:r>
          </a:p>
          <a:p>
            <a:pPr lvl="1"/>
            <a:r>
              <a:rPr lang="en-US" sz="1200" kern="100" dirty="0">
                <a:effectLst/>
                <a:latin typeface="+mn-lt"/>
                <a:ea typeface="Calibri" panose="020F0502020204030204" pitchFamily="34" charset="0"/>
                <a:cs typeface="Times New Roman" panose="02020603050405020304" pitchFamily="18" charset="0"/>
              </a:rPr>
              <a:t>A producer is producing a number of records to the topic</a:t>
            </a:r>
          </a:p>
          <a:p>
            <a:pPr lvl="1"/>
            <a:r>
              <a:rPr lang="en-US" sz="1200" kern="100" dirty="0">
                <a:effectLst/>
                <a:latin typeface="+mn-lt"/>
                <a:ea typeface="Calibri" panose="020F0502020204030204" pitchFamily="34" charset="0"/>
                <a:cs typeface="Times New Roman" panose="02020603050405020304" pitchFamily="18" charset="0"/>
              </a:rPr>
              <a:t>Open another PowerShell and navigate to &lt;project-folder&gt;/docker</a:t>
            </a:r>
            <a:endParaRPr lang="en-US" sz="1200" b="1" kern="100" dirty="0">
              <a:effectLst/>
              <a:latin typeface="+mn-lt"/>
              <a:ea typeface="Calibri" panose="020F0502020204030204" pitchFamily="34" charset="0"/>
              <a:cs typeface="Times New Roman" panose="02020603050405020304" pitchFamily="18" charset="0"/>
            </a:endParaRPr>
          </a:p>
          <a:p>
            <a:pPr lvl="1"/>
            <a:r>
              <a:rPr lang="en-US" sz="1200" kern="100" dirty="0">
                <a:latin typeface="+mn-lt"/>
                <a:ea typeface="Calibri" panose="020F0502020204030204" pitchFamily="34" charset="0"/>
                <a:cs typeface="Times New Roman" panose="02020603050405020304" pitchFamily="18" charset="0"/>
              </a:rPr>
              <a:t>Type </a:t>
            </a:r>
            <a:r>
              <a:rPr lang="en-US" sz="1200" b="1" kern="100" dirty="0">
                <a:latin typeface="+mn-lt"/>
                <a:ea typeface="Calibri" panose="020F0502020204030204" pitchFamily="34" charset="0"/>
                <a:cs typeface="Times New Roman" panose="02020603050405020304" pitchFamily="18" charset="0"/>
              </a:rPr>
              <a:t>.\kafka-consumer-groups.bat --group my-group –describe</a:t>
            </a:r>
          </a:p>
          <a:p>
            <a:pPr lvl="1"/>
            <a:r>
              <a:rPr lang="en-US" sz="1200" kern="100" dirty="0">
                <a:latin typeface="+mn-lt"/>
                <a:ea typeface="Calibri" panose="020F0502020204030204" pitchFamily="34" charset="0"/>
                <a:cs typeface="Times New Roman" panose="02020603050405020304" pitchFamily="18" charset="0"/>
              </a:rPr>
              <a:t>You should see all the topics + partitions and its offsets for that group</a:t>
            </a:r>
          </a:p>
          <a:p>
            <a:pPr lvl="1"/>
            <a:r>
              <a:rPr lang="en-US" sz="1200" kern="100" dirty="0">
                <a:effectLst/>
                <a:latin typeface="+mn-lt"/>
                <a:ea typeface="Calibri" panose="020F0502020204030204" pitchFamily="34" charset="0"/>
                <a:cs typeface="Times New Roman" panose="02020603050405020304" pitchFamily="18" charset="0"/>
              </a:rPr>
              <a:t>Stop the consumer (else you get a warning when resetting)</a:t>
            </a:r>
          </a:p>
          <a:p>
            <a:pPr lvl="1"/>
            <a:r>
              <a:rPr lang="en-US" sz="1200" kern="100" dirty="0">
                <a:latin typeface="+mn-lt"/>
                <a:ea typeface="Calibri" panose="020F0502020204030204" pitchFamily="34" charset="0"/>
                <a:cs typeface="Times New Roman" panose="02020603050405020304" pitchFamily="18" charset="0"/>
              </a:rPr>
              <a:t>Type </a:t>
            </a:r>
            <a:r>
              <a:rPr lang="en-US" sz="1200" b="1" kern="100" dirty="0">
                <a:latin typeface="+mn-lt"/>
                <a:ea typeface="Calibri" panose="020F0502020204030204" pitchFamily="34" charset="0"/>
                <a:cs typeface="Times New Roman" panose="02020603050405020304" pitchFamily="18" charset="0"/>
              </a:rPr>
              <a:t>.\kafka-consumer-groups.bat --group my-group --to-earliest --reset-offsets --execute --all-topics</a:t>
            </a:r>
          </a:p>
          <a:p>
            <a:pPr lvl="1"/>
            <a:r>
              <a:rPr lang="en-US" sz="1200" kern="100" dirty="0">
                <a:latin typeface="+mn-lt"/>
                <a:ea typeface="Calibri" panose="020F0502020204030204" pitchFamily="34" charset="0"/>
                <a:cs typeface="Times New Roman" panose="02020603050405020304" pitchFamily="18" charset="0"/>
              </a:rPr>
              <a:t>This will reset all offsets in the consumer group back to earliest</a:t>
            </a:r>
          </a:p>
          <a:p>
            <a:pPr lvl="1"/>
            <a:r>
              <a:rPr lang="en-US" sz="1200" kern="100" dirty="0">
                <a:latin typeface="+mn-lt"/>
                <a:ea typeface="Calibri" panose="020F0502020204030204" pitchFamily="34" charset="0"/>
                <a:cs typeface="Times New Roman" panose="02020603050405020304" pitchFamily="18" charset="0"/>
              </a:rPr>
              <a:t>Run the consumer group describe command again to see that offsets have been reset</a:t>
            </a:r>
          </a:p>
          <a:p>
            <a:pPr lvl="1"/>
            <a:r>
              <a:rPr lang="en-US" sz="1200" kern="100" dirty="0">
                <a:latin typeface="+mn-lt"/>
                <a:ea typeface="Calibri" panose="020F0502020204030204" pitchFamily="34" charset="0"/>
                <a:cs typeface="Times New Roman" panose="02020603050405020304" pitchFamily="18" charset="0"/>
              </a:rPr>
              <a:t>Type </a:t>
            </a:r>
            <a:r>
              <a:rPr lang="en-US" sz="1200" b="1" kern="100" dirty="0">
                <a:latin typeface="+mn-lt"/>
                <a:ea typeface="Calibri" panose="020F0502020204030204" pitchFamily="34" charset="0"/>
                <a:cs typeface="Times New Roman" panose="02020603050405020304" pitchFamily="18" charset="0"/>
              </a:rPr>
              <a:t>.\kafka-consumer-groups.bat --group my-group --reset-offsets --shift-by 1 --execute --all-topics</a:t>
            </a:r>
            <a:endParaRPr lang="da-DK" sz="1200" b="1" kern="100" dirty="0">
              <a:latin typeface="+mn-lt"/>
              <a:ea typeface="Calibri" panose="020F0502020204030204" pitchFamily="34" charset="0"/>
              <a:cs typeface="Times New Roman" panose="02020603050405020304" pitchFamily="18" charset="0"/>
            </a:endParaRPr>
          </a:p>
          <a:p>
            <a:pPr lvl="1"/>
            <a:r>
              <a:rPr lang="en-US" sz="1200" kern="100" dirty="0">
                <a:latin typeface="+mn-lt"/>
                <a:ea typeface="Calibri" panose="020F0502020204030204" pitchFamily="34" charset="0"/>
                <a:cs typeface="Times New Roman" panose="02020603050405020304" pitchFamily="18" charset="0"/>
              </a:rPr>
              <a:t>Run the consumer group describe command again to see that offsets have been incremented</a:t>
            </a:r>
          </a:p>
          <a:p>
            <a:pPr lvl="1"/>
            <a:r>
              <a:rPr lang="en-US" sz="1200" kern="100" dirty="0">
                <a:latin typeface="+mn-lt"/>
                <a:ea typeface="Calibri" panose="020F0502020204030204" pitchFamily="34" charset="0"/>
                <a:cs typeface="Times New Roman" panose="02020603050405020304" pitchFamily="18" charset="0"/>
              </a:rPr>
              <a:t>This is where new consumers in that group will pick up from when started</a:t>
            </a:r>
          </a:p>
          <a:p>
            <a:pPr marL="12700" indent="0">
              <a:buNone/>
            </a:pPr>
            <a:endParaRPr lang="en-US" sz="1800" dirty="0">
              <a:latin typeface="+mn-lt"/>
            </a:endParaRPr>
          </a:p>
          <a:p>
            <a:pPr marL="495300" lvl="1" indent="0">
              <a:lnSpc>
                <a:spcPct val="107000"/>
              </a:lnSpc>
              <a:spcAft>
                <a:spcPts val="800"/>
              </a:spcAft>
              <a:buNone/>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marL="495300" lvl="1" indent="0">
              <a:lnSpc>
                <a:spcPct val="107000"/>
              </a:lnSpc>
              <a:spcAft>
                <a:spcPts val="800"/>
              </a:spcAft>
              <a:buNone/>
            </a:pPr>
            <a:endParaRPr lang="en-US" sz="1400" kern="100" dirty="0">
              <a:latin typeface="Arial" panose="020B0604020202020204" pitchFamily="34" charset="0"/>
              <a:ea typeface="Calibri" panose="020F0502020204030204" pitchFamily="34" charset="0"/>
              <a:cs typeface="Times New Roman" panose="02020603050405020304" pitchFamily="18" charset="0"/>
            </a:endParaRPr>
          </a:p>
          <a:p>
            <a:pPr lvl="1">
              <a:lnSpc>
                <a:spcPct val="107000"/>
              </a:lnSpc>
              <a:spcAft>
                <a:spcPts val="800"/>
              </a:spcAft>
            </a:pPr>
            <a:endParaRPr lang="da-DK"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p>
          <a:p>
            <a:endParaRPr lang="en-US" sz="1800" dirty="0"/>
          </a:p>
          <a:p>
            <a:endParaRPr lang="en-US" sz="1800" dirty="0"/>
          </a:p>
          <a:p>
            <a:pPr marL="12700" indent="0">
              <a:buNone/>
            </a:pPr>
            <a:endParaRPr lang="en-US" sz="1800" dirty="0"/>
          </a:p>
          <a:p>
            <a:endParaRPr lang="en-US" sz="1800" dirty="0"/>
          </a:p>
          <a:p>
            <a:endParaRPr lang="en-US" sz="1800" dirty="0"/>
          </a:p>
          <a:p>
            <a:endParaRPr lang="en-US" sz="1800" dirty="0"/>
          </a:p>
          <a:p>
            <a:pPr lvl="1"/>
            <a:endParaRPr lang="en-US" sz="1800" dirty="0"/>
          </a:p>
          <a:p>
            <a:pPr lvl="1"/>
            <a:endParaRPr lang="en-US" sz="1800" dirty="0"/>
          </a:p>
        </p:txBody>
      </p:sp>
      <p:sp>
        <p:nvSpPr>
          <p:cNvPr id="4" name="Skriftrulle: lodret 3">
            <a:extLst>
              <a:ext uri="{FF2B5EF4-FFF2-40B4-BE49-F238E27FC236}">
                <a16:creationId xmlns:a16="http://schemas.microsoft.com/office/drawing/2014/main" id="{E5E2BB8B-6E43-79C3-9ADF-1901E1CB0274}"/>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6.4</a:t>
            </a:r>
          </a:p>
        </p:txBody>
      </p:sp>
    </p:spTree>
    <p:extLst>
      <p:ext uri="{BB962C8B-B14F-4D97-AF65-F5344CB8AC3E}">
        <p14:creationId xmlns:p14="http://schemas.microsoft.com/office/powerpoint/2010/main" val="3322388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A5C120-26BB-8998-D3BE-101F714A53A2}"/>
              </a:ext>
            </a:extLst>
          </p:cNvPr>
          <p:cNvSpPr>
            <a:spLocks noGrp="1"/>
          </p:cNvSpPr>
          <p:nvPr>
            <p:ph type="title"/>
          </p:nvPr>
        </p:nvSpPr>
        <p:spPr/>
        <p:txBody>
          <a:bodyPr/>
          <a:lstStyle/>
          <a:p>
            <a:r>
              <a:rPr lang="da-DK" dirty="0"/>
              <a:t>Consumer offset</a:t>
            </a:r>
          </a:p>
        </p:txBody>
      </p:sp>
      <p:sp>
        <p:nvSpPr>
          <p:cNvPr id="3" name="Pladsholder til tekst 2">
            <a:extLst>
              <a:ext uri="{FF2B5EF4-FFF2-40B4-BE49-F238E27FC236}">
                <a16:creationId xmlns:a16="http://schemas.microsoft.com/office/drawing/2014/main" id="{8BF53D0F-AD82-A15B-A461-87E2C15D3D92}"/>
              </a:ext>
            </a:extLst>
          </p:cNvPr>
          <p:cNvSpPr>
            <a:spLocks noGrp="1"/>
          </p:cNvSpPr>
          <p:nvPr>
            <p:ph type="body" idx="1"/>
          </p:nvPr>
        </p:nvSpPr>
        <p:spPr/>
        <p:txBody>
          <a:bodyPr/>
          <a:lstStyle/>
          <a:p>
            <a:pPr marL="12700" indent="0">
              <a:buNone/>
            </a:pPr>
            <a:r>
              <a:rPr lang="en-US" sz="1600" b="0" i="0" dirty="0">
                <a:solidFill>
                  <a:srgbClr val="374151"/>
                </a:solidFill>
                <a:effectLst/>
                <a:latin typeface="+mn-lt"/>
              </a:rPr>
              <a:t>Offset management in Apache Kafka allows consumers to keep track of which messages they have already consumed and ensures that they can resume processing from the correct position in the event of a restart or failure.</a:t>
            </a:r>
          </a:p>
          <a:p>
            <a:pPr marL="12700" indent="0">
              <a:buNone/>
            </a:pPr>
            <a:r>
              <a:rPr lang="en-US" sz="1600" b="0" i="0" dirty="0">
                <a:solidFill>
                  <a:srgbClr val="374151"/>
                </a:solidFill>
                <a:effectLst/>
                <a:latin typeface="+mn-lt"/>
              </a:rPr>
              <a:t>An offset is a unique identifier assigned to each message within a Kafka partition. It represents the position or sequence number of a message within the partition. Offsets start from 0 for the first message and increment by one for each subsequent message.</a:t>
            </a:r>
          </a:p>
          <a:p>
            <a:pPr marL="12700" indent="0" algn="l">
              <a:buNone/>
            </a:pPr>
            <a:r>
              <a:rPr lang="en-US" sz="1600" b="1" i="0" dirty="0">
                <a:solidFill>
                  <a:srgbClr val="374151"/>
                </a:solidFill>
                <a:effectLst/>
                <a:latin typeface="+mn-lt"/>
              </a:rPr>
              <a:t>Consumer Offset:</a:t>
            </a:r>
            <a:endParaRPr lang="en-US" sz="1600" b="0" i="0" dirty="0">
              <a:solidFill>
                <a:srgbClr val="374151"/>
              </a:solidFill>
              <a:effectLst/>
              <a:latin typeface="+mn-lt"/>
            </a:endParaRPr>
          </a:p>
          <a:p>
            <a:pPr marL="742950" lvl="1" indent="-285750" algn="l">
              <a:buFont typeface="Arial" panose="020B0604020202020204" pitchFamily="34" charset="0"/>
              <a:buChar char="•"/>
            </a:pPr>
            <a:r>
              <a:rPr lang="en-US" sz="1600" b="0" i="0" dirty="0">
                <a:solidFill>
                  <a:srgbClr val="374151"/>
                </a:solidFill>
                <a:effectLst/>
                <a:latin typeface="+mn-lt"/>
              </a:rPr>
              <a:t>Each Kafka consumer maintains its own offset for each partition it consumes. This offset indicates the next message that the consumer intends to read from a specific partition.</a:t>
            </a:r>
          </a:p>
          <a:p>
            <a:pPr marL="742950" lvl="1" indent="-285750" algn="l">
              <a:buFont typeface="Arial" panose="020B0604020202020204" pitchFamily="34" charset="0"/>
              <a:buChar char="•"/>
            </a:pPr>
            <a:r>
              <a:rPr lang="en-US" sz="1600" b="0" i="0" dirty="0">
                <a:solidFill>
                  <a:srgbClr val="374151"/>
                </a:solidFill>
                <a:effectLst/>
                <a:latin typeface="+mn-lt"/>
              </a:rPr>
              <a:t>It is the responsibility of the consumer to keep track of and manage its own offsets.</a:t>
            </a:r>
          </a:p>
          <a:p>
            <a:pPr marL="12700" indent="0" algn="l">
              <a:buNone/>
            </a:pPr>
            <a:r>
              <a:rPr lang="en-US" sz="1600" b="1" i="0" dirty="0">
                <a:solidFill>
                  <a:srgbClr val="374151"/>
                </a:solidFill>
                <a:effectLst/>
                <a:latin typeface="+mn-lt"/>
              </a:rPr>
              <a:t>Offset Committing:</a:t>
            </a:r>
            <a:endParaRPr lang="en-US" sz="1600" b="0" i="0" dirty="0">
              <a:solidFill>
                <a:srgbClr val="374151"/>
              </a:solidFill>
              <a:effectLst/>
              <a:latin typeface="+mn-lt"/>
            </a:endParaRPr>
          </a:p>
          <a:p>
            <a:pPr marL="742950" lvl="1" indent="-285750" algn="l">
              <a:buFont typeface="Arial" panose="020B0604020202020204" pitchFamily="34" charset="0"/>
              <a:buChar char="•"/>
            </a:pPr>
            <a:r>
              <a:rPr lang="en-US" sz="1600" b="0" i="0" dirty="0">
                <a:solidFill>
                  <a:srgbClr val="374151"/>
                </a:solidFill>
                <a:effectLst/>
                <a:latin typeface="+mn-lt"/>
              </a:rPr>
              <a:t>Kafka consumers can commit their current offset to a Kafka topic (__</a:t>
            </a:r>
            <a:r>
              <a:rPr lang="en-US" sz="1600" b="0" i="0" dirty="0" err="1">
                <a:solidFill>
                  <a:srgbClr val="374151"/>
                </a:solidFill>
                <a:effectLst/>
                <a:latin typeface="+mn-lt"/>
              </a:rPr>
              <a:t>consumer_offsets</a:t>
            </a:r>
            <a:r>
              <a:rPr lang="en-US" sz="1600" b="0" i="0" dirty="0">
                <a:solidFill>
                  <a:srgbClr val="374151"/>
                </a:solidFill>
                <a:effectLst/>
                <a:latin typeface="+mn-lt"/>
              </a:rPr>
              <a:t>) or an external storage system. Committing an offset signifies that the consumer has successfully processed messages up to and including that offset.</a:t>
            </a:r>
          </a:p>
          <a:p>
            <a:pPr marL="742950" lvl="1" indent="-285750" algn="l">
              <a:buFont typeface="Arial" panose="020B0604020202020204" pitchFamily="34" charset="0"/>
              <a:buChar char="•"/>
            </a:pPr>
            <a:r>
              <a:rPr lang="en-US" sz="1600" b="0" i="0" dirty="0">
                <a:solidFill>
                  <a:srgbClr val="374151"/>
                </a:solidFill>
                <a:effectLst/>
                <a:latin typeface="+mn-lt"/>
              </a:rPr>
              <a:t>Offset committing is essential for enabling consumers to resume processing from the last successfully consumed message, even if the consumer is restarted or replaced.</a:t>
            </a:r>
          </a:p>
          <a:p>
            <a:pPr marL="742950" lvl="1" indent="-285750" algn="l">
              <a:buFont typeface="Arial" panose="020B0604020202020204" pitchFamily="34" charset="0"/>
              <a:buChar char="•"/>
            </a:pPr>
            <a:r>
              <a:rPr lang="en-US" sz="1600" dirty="0">
                <a:solidFill>
                  <a:srgbClr val="374151"/>
                </a:solidFill>
                <a:latin typeface="+mn-lt"/>
              </a:rPr>
              <a:t>Offsets can be committed automatically or manually</a:t>
            </a:r>
            <a:endParaRPr lang="en-US" sz="1600" b="0" i="0" dirty="0">
              <a:solidFill>
                <a:srgbClr val="374151"/>
              </a:solidFill>
              <a:effectLst/>
              <a:latin typeface="+mn-lt"/>
            </a:endParaRPr>
          </a:p>
          <a:p>
            <a:pPr marL="12700" indent="0">
              <a:buNone/>
            </a:pPr>
            <a:endParaRPr lang="en-US" sz="1600" dirty="0">
              <a:latin typeface="+mn-lt"/>
            </a:endParaRPr>
          </a:p>
        </p:txBody>
      </p:sp>
      <p:sp>
        <p:nvSpPr>
          <p:cNvPr id="4" name="Pil: venstre 3">
            <a:extLst>
              <a:ext uri="{FF2B5EF4-FFF2-40B4-BE49-F238E27FC236}">
                <a16:creationId xmlns:a16="http://schemas.microsoft.com/office/drawing/2014/main" id="{07848D42-4D65-D78E-61DF-D8A225239625}"/>
              </a:ext>
            </a:extLst>
          </p:cNvPr>
          <p:cNvSpPr/>
          <p:nvPr/>
        </p:nvSpPr>
        <p:spPr>
          <a:xfrm rot="19584399">
            <a:off x="8386202" y="3514729"/>
            <a:ext cx="1675365" cy="80267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Check it out in the topics</a:t>
            </a:r>
          </a:p>
        </p:txBody>
      </p:sp>
      <p:sp>
        <p:nvSpPr>
          <p:cNvPr id="5" name="Pil: venstre 4">
            <a:extLst>
              <a:ext uri="{FF2B5EF4-FFF2-40B4-BE49-F238E27FC236}">
                <a16:creationId xmlns:a16="http://schemas.microsoft.com/office/drawing/2014/main" id="{64AD6DEE-D412-4568-8FE2-1617A95C6403}"/>
              </a:ext>
            </a:extLst>
          </p:cNvPr>
          <p:cNvSpPr/>
          <p:nvPr/>
        </p:nvSpPr>
        <p:spPr>
          <a:xfrm rot="309390">
            <a:off x="5984492" y="5737450"/>
            <a:ext cx="2541994" cy="80267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We don’t have to use </a:t>
            </a:r>
            <a:r>
              <a:rPr lang="en-US" dirty="0" err="1"/>
              <a:t>Kafkas</a:t>
            </a:r>
            <a:r>
              <a:rPr lang="en-US" dirty="0"/>
              <a:t> offset management</a:t>
            </a:r>
          </a:p>
        </p:txBody>
      </p:sp>
    </p:spTree>
    <p:extLst>
      <p:ext uri="{BB962C8B-B14F-4D97-AF65-F5344CB8AC3E}">
        <p14:creationId xmlns:p14="http://schemas.microsoft.com/office/powerpoint/2010/main" val="1719610158"/>
      </p:ext>
    </p:extLst>
  </p:cSld>
  <p:clrMapOvr>
    <a:masterClrMapping/>
  </p:clrMapOvr>
</p:sld>
</file>

<file path=ppt/theme/theme1.xml><?xml version="1.0" encoding="utf-8"?>
<a:theme xmlns:a="http://schemas.openxmlformats.org/drawingml/2006/main" name="3_Standarddesign">
  <a:themeElements>
    <a:clrScheme name="Brugerdefineret 1">
      <a:dk1>
        <a:srgbClr val="000000"/>
      </a:dk1>
      <a:lt1>
        <a:srgbClr val="FFFFFF"/>
      </a:lt1>
      <a:dk2>
        <a:srgbClr val="000000"/>
      </a:dk2>
      <a:lt2>
        <a:srgbClr val="808080"/>
      </a:lt2>
      <a:accent1>
        <a:srgbClr val="009900"/>
      </a:accent1>
      <a:accent2>
        <a:srgbClr val="325FA4"/>
      </a:accent2>
      <a:accent3>
        <a:srgbClr val="FFFF00"/>
      </a:accent3>
      <a:accent4>
        <a:srgbClr val="000000"/>
      </a:accent4>
      <a:accent5>
        <a:srgbClr val="FF9900"/>
      </a:accent5>
      <a:accent6>
        <a:srgbClr val="325FA4"/>
      </a:accent6>
      <a:hlink>
        <a:srgbClr val="248FD6"/>
      </a:hlink>
      <a:folHlink>
        <a:srgbClr val="248FD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Standarddesign">
  <a:themeElements>
    <a:clrScheme name="Brugerdefineret 1">
      <a:dk1>
        <a:srgbClr val="000000"/>
      </a:dk1>
      <a:lt1>
        <a:srgbClr val="FFFFFF"/>
      </a:lt1>
      <a:dk2>
        <a:srgbClr val="000000"/>
      </a:dk2>
      <a:lt2>
        <a:srgbClr val="808080"/>
      </a:lt2>
      <a:accent1>
        <a:srgbClr val="009900"/>
      </a:accent1>
      <a:accent2>
        <a:srgbClr val="325FA4"/>
      </a:accent2>
      <a:accent3>
        <a:srgbClr val="FFFF00"/>
      </a:accent3>
      <a:accent4>
        <a:srgbClr val="000000"/>
      </a:accent4>
      <a:accent5>
        <a:srgbClr val="FF9900"/>
      </a:accent5>
      <a:accent6>
        <a:srgbClr val="325FA4"/>
      </a:accent6>
      <a:hlink>
        <a:srgbClr val="248FD6"/>
      </a:hlink>
      <a:folHlink>
        <a:srgbClr val="248FD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42D0105-F53A-4252-A648-48C25F2239CA}">
  <we:reference id="wa200000113" version="1.0.0.0" store="en-US" storeType="OMEX"/>
  <we:alternateReferences>
    <we:reference id="wa200000113" version="1.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Officiel slideskabelon - Lund^0Bendsen</Template>
  <TotalTime>7189</TotalTime>
  <Words>3340</Words>
  <Application>Microsoft Office PowerPoint</Application>
  <PresentationFormat>Brugerdefineret</PresentationFormat>
  <Paragraphs>316</Paragraphs>
  <Slides>25</Slides>
  <Notes>6</Notes>
  <HiddenSlides>0</HiddenSlides>
  <MMClips>0</MMClips>
  <ScaleCrop>false</ScaleCrop>
  <HeadingPairs>
    <vt:vector size="6" baseType="variant">
      <vt:variant>
        <vt:lpstr>Benyttede skrifttyper</vt:lpstr>
      </vt:variant>
      <vt:variant>
        <vt:i4>5</vt:i4>
      </vt:variant>
      <vt:variant>
        <vt:lpstr>Tema</vt:lpstr>
      </vt:variant>
      <vt:variant>
        <vt:i4>2</vt:i4>
      </vt:variant>
      <vt:variant>
        <vt:lpstr>Slidetitler</vt:lpstr>
      </vt:variant>
      <vt:variant>
        <vt:i4>25</vt:i4>
      </vt:variant>
    </vt:vector>
  </HeadingPairs>
  <TitlesOfParts>
    <vt:vector size="32" baseType="lpstr">
      <vt:lpstr>Arial Narrow</vt:lpstr>
      <vt:lpstr>Times New Roman</vt:lpstr>
      <vt:lpstr>Consolas</vt:lpstr>
      <vt:lpstr>Arial</vt:lpstr>
      <vt:lpstr>Calibri</vt:lpstr>
      <vt:lpstr>3_Standarddesign</vt:lpstr>
      <vt:lpstr>2_Standarddesign</vt:lpstr>
      <vt:lpstr>Consumer</vt:lpstr>
      <vt:lpstr>Bootstrapping</vt:lpstr>
      <vt:lpstr>Consuming</vt:lpstr>
      <vt:lpstr>Exercise</vt:lpstr>
      <vt:lpstr>Exercise</vt:lpstr>
      <vt:lpstr>Consumer groups</vt:lpstr>
      <vt:lpstr>Exercise</vt:lpstr>
      <vt:lpstr>Exercise</vt:lpstr>
      <vt:lpstr>Consumer offset</vt:lpstr>
      <vt:lpstr>Consumer offset – using Kafka topic</vt:lpstr>
      <vt:lpstr>Auto-commit offsets</vt:lpstr>
      <vt:lpstr>Consumer - auto commit</vt:lpstr>
      <vt:lpstr>Manually commit offsets</vt:lpstr>
      <vt:lpstr>Consumer – manual commit</vt:lpstr>
      <vt:lpstr>Consumer internal</vt:lpstr>
      <vt:lpstr>Consumer – Parallel processing</vt:lpstr>
      <vt:lpstr>Consumer guarantee</vt:lpstr>
      <vt:lpstr>Rebalancing partitions</vt:lpstr>
      <vt:lpstr>Assigning partitions</vt:lpstr>
      <vt:lpstr>Rebalancing callback</vt:lpstr>
      <vt:lpstr>Exercise</vt:lpstr>
      <vt:lpstr>Consumer configuration</vt:lpstr>
      <vt:lpstr>Consumer configuration</vt:lpstr>
      <vt:lpstr>Consumer configuration</vt:lpstr>
      <vt:lpstr>Consumer configuration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Velkommen til &lt;&lt; indsæt kursets navn &gt;&gt; &lt;&lt; evt. dato eller lign.  &gt;&gt;</dc:title>
  <dc:creator>Martin Clausen</dc:creator>
  <cp:lastModifiedBy>Martin Clausen</cp:lastModifiedBy>
  <cp:revision>135</cp:revision>
  <dcterms:created xsi:type="dcterms:W3CDTF">2023-09-21T07:59:16Z</dcterms:created>
  <dcterms:modified xsi:type="dcterms:W3CDTF">2023-11-15T05:55:06Z</dcterms:modified>
</cp:coreProperties>
</file>